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</p:sldMasterIdLst>
  <p:notesMasterIdLst>
    <p:notesMasterId r:id="rId19"/>
  </p:notesMasterIdLst>
  <p:sldIdLst>
    <p:sldId id="256" r:id="rId3"/>
    <p:sldId id="258" r:id="rId4"/>
    <p:sldId id="264" r:id="rId5"/>
    <p:sldId id="257" r:id="rId6"/>
    <p:sldId id="281" r:id="rId7"/>
    <p:sldId id="259" r:id="rId8"/>
    <p:sldId id="265" r:id="rId9"/>
    <p:sldId id="263" r:id="rId10"/>
    <p:sldId id="267" r:id="rId11"/>
    <p:sldId id="260" r:id="rId12"/>
    <p:sldId id="269" r:id="rId13"/>
    <p:sldId id="274" r:id="rId14"/>
    <p:sldId id="261" r:id="rId15"/>
    <p:sldId id="278" r:id="rId16"/>
    <p:sldId id="280" r:id="rId17"/>
    <p:sldId id="262" r:id="rId18"/>
  </p:sldIdLst>
  <p:sldSz cx="12192000" cy="6858000"/>
  <p:notesSz cx="7104063" cy="10234613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FB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232" autoAdjust="0"/>
  </p:normalViewPr>
  <p:slideViewPr>
    <p:cSldViewPr snapToGrid="0">
      <p:cViewPr varScale="1">
        <p:scale>
          <a:sx n="86" d="100"/>
          <a:sy n="86" d="100"/>
        </p:scale>
        <p:origin x="5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B92317-A0CC-48EE-B972-04731D25F367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9F15B5-4506-42B9-84D7-C7A0599C97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923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2325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811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0616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0106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54760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789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1800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710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5941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091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9040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886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138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010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9126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788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80010" y="-32385"/>
            <a:ext cx="12351385" cy="6922135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80010" y="-32385"/>
            <a:ext cx="12351385" cy="6922135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f564948e881290ef8c930ad817e7b094"/>
          <p:cNvPicPr>
            <a:picLocks noChangeAspect="1"/>
          </p:cNvPicPr>
          <p:nvPr userDrawn="1"/>
        </p:nvPicPr>
        <p:blipFill>
          <a:blip r:embed="rId3"/>
          <a:srcRect l="12537" r="32758"/>
          <a:stretch>
            <a:fillRect/>
          </a:stretch>
        </p:blipFill>
        <p:spPr>
          <a:xfrm>
            <a:off x="-78105" y="-18415"/>
            <a:ext cx="12295505" cy="68948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f564948e881290ef8c930ad817e7b094"/>
          <p:cNvPicPr>
            <a:picLocks noChangeAspect="1"/>
          </p:cNvPicPr>
          <p:nvPr userDrawn="1"/>
        </p:nvPicPr>
        <p:blipFill>
          <a:blip r:embed="rId3"/>
          <a:srcRect l="12537" r="32758"/>
          <a:stretch>
            <a:fillRect/>
          </a:stretch>
        </p:blipFill>
        <p:spPr>
          <a:xfrm>
            <a:off x="-78105" y="-18415"/>
            <a:ext cx="12295505" cy="68948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2c33e6a32bc9ec118dfac6d875d8fcb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985" y="10795"/>
            <a:ext cx="12390755" cy="69710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695449" y="2215250"/>
            <a:ext cx="88011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黑暗森林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944811" y="3312160"/>
            <a:ext cx="6302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Dark Forest</a:t>
            </a:r>
          </a:p>
        </p:txBody>
      </p:sp>
      <p:pic>
        <p:nvPicPr>
          <p:cNvPr id="9" name="Mark Pride - River Flows In You (Original Mix) - remix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/>
                  <p14:fade in="75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754878" y="26990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6" grpId="0"/>
      <p:bldP spid="6" grpId="1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齿轮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440" y="1322069"/>
            <a:ext cx="7945120" cy="44672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79035" y="2007870"/>
            <a:ext cx="2234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PART.03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BB63F5D-A473-4AB8-9963-01866734E2E5}"/>
              </a:ext>
            </a:extLst>
          </p:cNvPr>
          <p:cNvSpPr/>
          <p:nvPr/>
        </p:nvSpPr>
        <p:spPr>
          <a:xfrm>
            <a:off x="4671060" y="3263294"/>
            <a:ext cx="2849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游戏功能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游戏功能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一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212181" y="1892905"/>
            <a:ext cx="7767638" cy="3936504"/>
            <a:chOff x="1435100" y="1393825"/>
            <a:chExt cx="9478963" cy="4803775"/>
          </a:xfrm>
        </p:grpSpPr>
        <p:sp>
          <p:nvSpPr>
            <p:cNvPr id="21506" name="Freeform 265"/>
            <p:cNvSpPr>
              <a:spLocks noChangeArrowheads="1"/>
            </p:cNvSpPr>
            <p:nvPr/>
          </p:nvSpPr>
          <p:spPr bwMode="auto">
            <a:xfrm>
              <a:off x="4635500" y="2465388"/>
              <a:ext cx="1304925" cy="1604962"/>
            </a:xfrm>
            <a:custGeom>
              <a:avLst/>
              <a:gdLst>
                <a:gd name="T0" fmla="*/ 706834 w 312"/>
                <a:gd name="T1" fmla="*/ 804565 h 385"/>
                <a:gd name="T2" fmla="*/ 1304925 w 312"/>
                <a:gd name="T3" fmla="*/ 1604962 h 385"/>
                <a:gd name="T4" fmla="*/ 242582 w 312"/>
                <a:gd name="T5" fmla="*/ 1183920 h 385"/>
                <a:gd name="T6" fmla="*/ 12547 w 312"/>
                <a:gd name="T7" fmla="*/ 904615 h 385"/>
                <a:gd name="T8" fmla="*/ 4182 w 312"/>
                <a:gd name="T9" fmla="*/ 804565 h 385"/>
                <a:gd name="T10" fmla="*/ 12547 w 312"/>
                <a:gd name="T11" fmla="*/ 700347 h 385"/>
                <a:gd name="T12" fmla="*/ 242582 w 312"/>
                <a:gd name="T13" fmla="*/ 425211 h 385"/>
                <a:gd name="T14" fmla="*/ 1304925 w 312"/>
                <a:gd name="T15" fmla="*/ 0 h 385"/>
                <a:gd name="T16" fmla="*/ 706834 w 312"/>
                <a:gd name="T17" fmla="*/ 804565 h 38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2"/>
                <a:gd name="T28" fmla="*/ 0 h 385"/>
                <a:gd name="T29" fmla="*/ 312 w 312"/>
                <a:gd name="T30" fmla="*/ 385 h 38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2" h="385">
                  <a:moveTo>
                    <a:pt x="169" y="193"/>
                  </a:moveTo>
                  <a:cubicBezTo>
                    <a:pt x="170" y="265"/>
                    <a:pt x="254" y="358"/>
                    <a:pt x="312" y="385"/>
                  </a:cubicBezTo>
                  <a:cubicBezTo>
                    <a:pt x="304" y="385"/>
                    <a:pt x="104" y="302"/>
                    <a:pt x="58" y="284"/>
                  </a:cubicBezTo>
                  <a:cubicBezTo>
                    <a:pt x="28" y="272"/>
                    <a:pt x="9" y="246"/>
                    <a:pt x="3" y="217"/>
                  </a:cubicBezTo>
                  <a:cubicBezTo>
                    <a:pt x="0" y="209"/>
                    <a:pt x="1" y="202"/>
                    <a:pt x="1" y="193"/>
                  </a:cubicBezTo>
                  <a:cubicBezTo>
                    <a:pt x="1" y="184"/>
                    <a:pt x="0" y="176"/>
                    <a:pt x="3" y="168"/>
                  </a:cubicBezTo>
                  <a:cubicBezTo>
                    <a:pt x="9" y="139"/>
                    <a:pt x="28" y="113"/>
                    <a:pt x="58" y="102"/>
                  </a:cubicBezTo>
                  <a:cubicBezTo>
                    <a:pt x="104" y="83"/>
                    <a:pt x="304" y="0"/>
                    <a:pt x="312" y="0"/>
                  </a:cubicBezTo>
                  <a:cubicBezTo>
                    <a:pt x="254" y="27"/>
                    <a:pt x="170" y="116"/>
                    <a:pt x="169" y="193"/>
                  </a:cubicBez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263"/>
            <p:cNvSpPr>
              <a:spLocks noChangeArrowheads="1"/>
            </p:cNvSpPr>
            <p:nvPr/>
          </p:nvSpPr>
          <p:spPr bwMode="auto">
            <a:xfrm>
              <a:off x="6307138" y="3521075"/>
              <a:ext cx="1300162" cy="1606550"/>
            </a:xfrm>
            <a:custGeom>
              <a:avLst/>
              <a:gdLst>
                <a:gd name="T0" fmla="*/ 597824 w 311"/>
                <a:gd name="T1" fmla="*/ 801189 h 385"/>
                <a:gd name="T2" fmla="*/ 0 w 311"/>
                <a:gd name="T3" fmla="*/ 0 h 385"/>
                <a:gd name="T4" fmla="*/ 1061869 w 311"/>
                <a:gd name="T5" fmla="*/ 421459 h 385"/>
                <a:gd name="T6" fmla="*/ 1291801 w 311"/>
                <a:gd name="T7" fmla="*/ 701040 h 385"/>
                <a:gd name="T8" fmla="*/ 1300162 w 311"/>
                <a:gd name="T9" fmla="*/ 801189 h 385"/>
                <a:gd name="T10" fmla="*/ 1291801 w 311"/>
                <a:gd name="T11" fmla="*/ 905510 h 385"/>
                <a:gd name="T12" fmla="*/ 1061869 w 311"/>
                <a:gd name="T13" fmla="*/ 1180919 h 385"/>
                <a:gd name="T14" fmla="*/ 0 w 311"/>
                <a:gd name="T15" fmla="*/ 1606550 h 385"/>
                <a:gd name="T16" fmla="*/ 597824 w 311"/>
                <a:gd name="T17" fmla="*/ 801189 h 38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1"/>
                <a:gd name="T28" fmla="*/ 0 h 385"/>
                <a:gd name="T29" fmla="*/ 311 w 311"/>
                <a:gd name="T30" fmla="*/ 385 h 38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1" h="385">
                  <a:moveTo>
                    <a:pt x="143" y="192"/>
                  </a:moveTo>
                  <a:cubicBezTo>
                    <a:pt x="142" y="120"/>
                    <a:pt x="58" y="27"/>
                    <a:pt x="0" y="0"/>
                  </a:cubicBezTo>
                  <a:cubicBezTo>
                    <a:pt x="7" y="0"/>
                    <a:pt x="208" y="83"/>
                    <a:pt x="254" y="101"/>
                  </a:cubicBezTo>
                  <a:cubicBezTo>
                    <a:pt x="283" y="113"/>
                    <a:pt x="303" y="139"/>
                    <a:pt x="309" y="168"/>
                  </a:cubicBezTo>
                  <a:cubicBezTo>
                    <a:pt x="311" y="175"/>
                    <a:pt x="311" y="183"/>
                    <a:pt x="311" y="192"/>
                  </a:cubicBezTo>
                  <a:cubicBezTo>
                    <a:pt x="311" y="201"/>
                    <a:pt x="311" y="209"/>
                    <a:pt x="309" y="217"/>
                  </a:cubicBezTo>
                  <a:cubicBezTo>
                    <a:pt x="303" y="246"/>
                    <a:pt x="283" y="271"/>
                    <a:pt x="254" y="283"/>
                  </a:cubicBezTo>
                  <a:cubicBezTo>
                    <a:pt x="208" y="302"/>
                    <a:pt x="7" y="385"/>
                    <a:pt x="0" y="385"/>
                  </a:cubicBezTo>
                  <a:cubicBezTo>
                    <a:pt x="58" y="358"/>
                    <a:pt x="142" y="269"/>
                    <a:pt x="143" y="192"/>
                  </a:cubicBez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266"/>
            <p:cNvSpPr>
              <a:spLocks noChangeArrowheads="1"/>
            </p:cNvSpPr>
            <p:nvPr/>
          </p:nvSpPr>
          <p:spPr bwMode="auto">
            <a:xfrm>
              <a:off x="4635500" y="4572000"/>
              <a:ext cx="1304925" cy="1609725"/>
            </a:xfrm>
            <a:custGeom>
              <a:avLst/>
              <a:gdLst>
                <a:gd name="T0" fmla="*/ 706834 w 312"/>
                <a:gd name="T1" fmla="*/ 804863 h 386"/>
                <a:gd name="T2" fmla="*/ 1304925 w 312"/>
                <a:gd name="T3" fmla="*/ 1609725 h 386"/>
                <a:gd name="T4" fmla="*/ 242582 w 312"/>
                <a:gd name="T5" fmla="*/ 1184357 h 386"/>
                <a:gd name="T6" fmla="*/ 12547 w 312"/>
                <a:gd name="T7" fmla="*/ 904949 h 386"/>
                <a:gd name="T8" fmla="*/ 4182 w 312"/>
                <a:gd name="T9" fmla="*/ 804863 h 386"/>
                <a:gd name="T10" fmla="*/ 12547 w 312"/>
                <a:gd name="T11" fmla="*/ 704776 h 386"/>
                <a:gd name="T12" fmla="*/ 242582 w 312"/>
                <a:gd name="T13" fmla="*/ 425368 h 386"/>
                <a:gd name="T14" fmla="*/ 1304925 w 312"/>
                <a:gd name="T15" fmla="*/ 4170 h 386"/>
                <a:gd name="T16" fmla="*/ 706834 w 312"/>
                <a:gd name="T17" fmla="*/ 804863 h 38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2"/>
                <a:gd name="T28" fmla="*/ 0 h 386"/>
                <a:gd name="T29" fmla="*/ 312 w 312"/>
                <a:gd name="T30" fmla="*/ 386 h 38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2" h="386">
                  <a:moveTo>
                    <a:pt x="169" y="193"/>
                  </a:moveTo>
                  <a:cubicBezTo>
                    <a:pt x="170" y="266"/>
                    <a:pt x="254" y="358"/>
                    <a:pt x="312" y="386"/>
                  </a:cubicBezTo>
                  <a:cubicBezTo>
                    <a:pt x="304" y="386"/>
                    <a:pt x="104" y="303"/>
                    <a:pt x="58" y="284"/>
                  </a:cubicBezTo>
                  <a:cubicBezTo>
                    <a:pt x="28" y="272"/>
                    <a:pt x="9" y="246"/>
                    <a:pt x="3" y="217"/>
                  </a:cubicBezTo>
                  <a:cubicBezTo>
                    <a:pt x="0" y="210"/>
                    <a:pt x="1" y="203"/>
                    <a:pt x="1" y="193"/>
                  </a:cubicBezTo>
                  <a:cubicBezTo>
                    <a:pt x="1" y="185"/>
                    <a:pt x="0" y="176"/>
                    <a:pt x="3" y="169"/>
                  </a:cubicBezTo>
                  <a:cubicBezTo>
                    <a:pt x="9" y="140"/>
                    <a:pt x="28" y="114"/>
                    <a:pt x="58" y="102"/>
                  </a:cubicBezTo>
                  <a:cubicBezTo>
                    <a:pt x="104" y="83"/>
                    <a:pt x="304" y="0"/>
                    <a:pt x="312" y="1"/>
                  </a:cubicBezTo>
                  <a:cubicBezTo>
                    <a:pt x="254" y="28"/>
                    <a:pt x="170" y="117"/>
                    <a:pt x="169" y="193"/>
                  </a:cubicBez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267"/>
            <p:cNvSpPr>
              <a:spLocks noChangeArrowheads="1"/>
            </p:cNvSpPr>
            <p:nvPr/>
          </p:nvSpPr>
          <p:spPr bwMode="auto">
            <a:xfrm>
              <a:off x="6307138" y="1409700"/>
              <a:ext cx="1300162" cy="1611313"/>
            </a:xfrm>
            <a:custGeom>
              <a:avLst/>
              <a:gdLst>
                <a:gd name="T0" fmla="*/ 597824 w 311"/>
                <a:gd name="T1" fmla="*/ 805657 h 386"/>
                <a:gd name="T2" fmla="*/ 0 w 311"/>
                <a:gd name="T3" fmla="*/ 0 h 386"/>
                <a:gd name="T4" fmla="*/ 1061869 w 311"/>
                <a:gd name="T5" fmla="*/ 425787 h 386"/>
                <a:gd name="T6" fmla="*/ 1291801 w 311"/>
                <a:gd name="T7" fmla="*/ 705471 h 386"/>
                <a:gd name="T8" fmla="*/ 1300162 w 311"/>
                <a:gd name="T9" fmla="*/ 805657 h 386"/>
                <a:gd name="T10" fmla="*/ 1291801 w 311"/>
                <a:gd name="T11" fmla="*/ 905842 h 386"/>
                <a:gd name="T12" fmla="*/ 1061869 w 311"/>
                <a:gd name="T13" fmla="*/ 1185526 h 386"/>
                <a:gd name="T14" fmla="*/ 0 w 311"/>
                <a:gd name="T15" fmla="*/ 1607139 h 386"/>
                <a:gd name="T16" fmla="*/ 597824 w 311"/>
                <a:gd name="T17" fmla="*/ 805657 h 38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1"/>
                <a:gd name="T28" fmla="*/ 0 h 386"/>
                <a:gd name="T29" fmla="*/ 311 w 311"/>
                <a:gd name="T30" fmla="*/ 386 h 38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1" h="386">
                  <a:moveTo>
                    <a:pt x="143" y="193"/>
                  </a:moveTo>
                  <a:cubicBezTo>
                    <a:pt x="142" y="120"/>
                    <a:pt x="58" y="28"/>
                    <a:pt x="0" y="0"/>
                  </a:cubicBezTo>
                  <a:cubicBezTo>
                    <a:pt x="7" y="0"/>
                    <a:pt x="208" y="83"/>
                    <a:pt x="254" y="102"/>
                  </a:cubicBezTo>
                  <a:cubicBezTo>
                    <a:pt x="283" y="114"/>
                    <a:pt x="303" y="140"/>
                    <a:pt x="309" y="169"/>
                  </a:cubicBezTo>
                  <a:cubicBezTo>
                    <a:pt x="311" y="176"/>
                    <a:pt x="311" y="183"/>
                    <a:pt x="311" y="193"/>
                  </a:cubicBezTo>
                  <a:cubicBezTo>
                    <a:pt x="311" y="201"/>
                    <a:pt x="311" y="210"/>
                    <a:pt x="309" y="217"/>
                  </a:cubicBezTo>
                  <a:cubicBezTo>
                    <a:pt x="303" y="246"/>
                    <a:pt x="283" y="272"/>
                    <a:pt x="254" y="284"/>
                  </a:cubicBezTo>
                  <a:cubicBezTo>
                    <a:pt x="208" y="303"/>
                    <a:pt x="7" y="386"/>
                    <a:pt x="0" y="385"/>
                  </a:cubicBezTo>
                  <a:cubicBezTo>
                    <a:pt x="58" y="358"/>
                    <a:pt x="142" y="269"/>
                    <a:pt x="143" y="193"/>
                  </a:cubicBez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任意多边形 8"/>
            <p:cNvSpPr>
              <a:spLocks noChangeArrowheads="1"/>
            </p:cNvSpPr>
            <p:nvPr/>
          </p:nvSpPr>
          <p:spPr bwMode="auto">
            <a:xfrm>
              <a:off x="1601788" y="2946400"/>
              <a:ext cx="3152775" cy="0"/>
            </a:xfrm>
            <a:custGeom>
              <a:avLst/>
              <a:gdLst>
                <a:gd name="T0" fmla="*/ 3152775 w 3152775"/>
                <a:gd name="T1" fmla="*/ 0 h 635"/>
                <a:gd name="T2" fmla="*/ 0 w 3152775"/>
                <a:gd name="T3" fmla="*/ 0 h 635"/>
                <a:gd name="T4" fmla="*/ 0 60000 65536"/>
                <a:gd name="T5" fmla="*/ 0 60000 65536"/>
                <a:gd name="T6" fmla="*/ 0 w 3152775"/>
                <a:gd name="T7" fmla="*/ 0 h 635"/>
                <a:gd name="T8" fmla="*/ 3152775 w 3152775"/>
                <a:gd name="T9" fmla="*/ 0 h 6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152775" h="635">
                  <a:moveTo>
                    <a:pt x="3152775" y="0"/>
                  </a:moveTo>
                  <a:lnTo>
                    <a:pt x="0" y="0"/>
                  </a:lnTo>
                </a:path>
              </a:pathLst>
            </a:custGeom>
            <a:noFill/>
            <a:ln w="12700" cap="flat" cmpd="sng">
              <a:solidFill>
                <a:srgbClr val="10FBFE"/>
              </a:solidFill>
              <a:prstDash val="sysDash"/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1514" name="椭圆 9"/>
            <p:cNvSpPr>
              <a:spLocks noChangeAspect="1" noChangeArrowheads="1"/>
            </p:cNvSpPr>
            <p:nvPr/>
          </p:nvSpPr>
          <p:spPr bwMode="auto">
            <a:xfrm>
              <a:off x="1435100" y="2838450"/>
              <a:ext cx="215900" cy="215900"/>
            </a:xfrm>
            <a:prstGeom prst="ellipse">
              <a:avLst/>
            </a:prstGeom>
            <a:solidFill>
              <a:srgbClr val="10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15" name="任意多边形 10"/>
            <p:cNvSpPr>
              <a:spLocks noChangeArrowheads="1"/>
            </p:cNvSpPr>
            <p:nvPr/>
          </p:nvSpPr>
          <p:spPr bwMode="auto">
            <a:xfrm>
              <a:off x="1585913" y="5297488"/>
              <a:ext cx="3152775" cy="0"/>
            </a:xfrm>
            <a:custGeom>
              <a:avLst/>
              <a:gdLst>
                <a:gd name="T0" fmla="*/ 3152775 w 3152775"/>
                <a:gd name="T1" fmla="*/ 0 h 635"/>
                <a:gd name="T2" fmla="*/ 0 w 3152775"/>
                <a:gd name="T3" fmla="*/ 0 h 635"/>
                <a:gd name="T4" fmla="*/ 0 60000 65536"/>
                <a:gd name="T5" fmla="*/ 0 60000 65536"/>
                <a:gd name="T6" fmla="*/ 0 w 3152775"/>
                <a:gd name="T7" fmla="*/ 0 h 635"/>
                <a:gd name="T8" fmla="*/ 3152775 w 3152775"/>
                <a:gd name="T9" fmla="*/ 0 h 6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152775" h="635">
                  <a:moveTo>
                    <a:pt x="3152775" y="0"/>
                  </a:moveTo>
                  <a:lnTo>
                    <a:pt x="0" y="0"/>
                  </a:lnTo>
                </a:path>
              </a:pathLst>
            </a:custGeom>
            <a:noFill/>
            <a:ln w="12700" cap="flat" cmpd="sng">
              <a:solidFill>
                <a:srgbClr val="10FBFE"/>
              </a:solidFill>
              <a:prstDash val="sysDash"/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1516" name="椭圆 11"/>
            <p:cNvSpPr>
              <a:spLocks noChangeAspect="1" noChangeArrowheads="1"/>
            </p:cNvSpPr>
            <p:nvPr/>
          </p:nvSpPr>
          <p:spPr bwMode="auto">
            <a:xfrm>
              <a:off x="1435100" y="5187950"/>
              <a:ext cx="215900" cy="215900"/>
            </a:xfrm>
            <a:prstGeom prst="ellipse">
              <a:avLst/>
            </a:prstGeom>
            <a:solidFill>
              <a:srgbClr val="10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17" name="椭圆 12"/>
            <p:cNvSpPr>
              <a:spLocks noChangeAspect="1" noChangeArrowheads="1"/>
            </p:cNvSpPr>
            <p:nvPr/>
          </p:nvSpPr>
          <p:spPr bwMode="auto">
            <a:xfrm>
              <a:off x="10698163" y="1938338"/>
              <a:ext cx="215900" cy="215900"/>
            </a:xfrm>
            <a:prstGeom prst="ellipse">
              <a:avLst/>
            </a:prstGeom>
            <a:solidFill>
              <a:srgbClr val="10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18" name="任意多边形 13"/>
            <p:cNvSpPr>
              <a:spLocks noChangeArrowheads="1"/>
            </p:cNvSpPr>
            <p:nvPr/>
          </p:nvSpPr>
          <p:spPr bwMode="auto">
            <a:xfrm>
              <a:off x="7558088" y="4116388"/>
              <a:ext cx="3152775" cy="0"/>
            </a:xfrm>
            <a:custGeom>
              <a:avLst/>
              <a:gdLst>
                <a:gd name="T0" fmla="*/ 3152775 w 3152775"/>
                <a:gd name="T1" fmla="*/ 0 h 635"/>
                <a:gd name="T2" fmla="*/ 0 w 3152775"/>
                <a:gd name="T3" fmla="*/ 0 h 635"/>
                <a:gd name="T4" fmla="*/ 0 60000 65536"/>
                <a:gd name="T5" fmla="*/ 0 60000 65536"/>
                <a:gd name="T6" fmla="*/ 0 w 3152775"/>
                <a:gd name="T7" fmla="*/ 0 h 635"/>
                <a:gd name="T8" fmla="*/ 3152775 w 3152775"/>
                <a:gd name="T9" fmla="*/ 0 h 6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152775" h="635">
                  <a:moveTo>
                    <a:pt x="3152775" y="0"/>
                  </a:moveTo>
                  <a:lnTo>
                    <a:pt x="0" y="0"/>
                  </a:lnTo>
                </a:path>
              </a:pathLst>
            </a:custGeom>
            <a:noFill/>
            <a:ln w="12700" cap="flat" cmpd="sng">
              <a:solidFill>
                <a:srgbClr val="10FBFE"/>
              </a:solidFill>
              <a:prstDash val="sysDash"/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1519" name="椭圆 14"/>
            <p:cNvSpPr>
              <a:spLocks noChangeAspect="1" noChangeArrowheads="1"/>
            </p:cNvSpPr>
            <p:nvPr/>
          </p:nvSpPr>
          <p:spPr bwMode="auto">
            <a:xfrm>
              <a:off x="10664825" y="4019550"/>
              <a:ext cx="215900" cy="215900"/>
            </a:xfrm>
            <a:prstGeom prst="ellipse">
              <a:avLst/>
            </a:prstGeom>
            <a:solidFill>
              <a:srgbClr val="10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20" name="任意多边形 47"/>
            <p:cNvSpPr>
              <a:spLocks noChangeArrowheads="1"/>
            </p:cNvSpPr>
            <p:nvPr/>
          </p:nvSpPr>
          <p:spPr bwMode="auto">
            <a:xfrm>
              <a:off x="5810250" y="1393825"/>
              <a:ext cx="955675" cy="587375"/>
            </a:xfrm>
            <a:custGeom>
              <a:avLst/>
              <a:gdLst>
                <a:gd name="T0" fmla="*/ 367229 w 956472"/>
                <a:gd name="T1" fmla="*/ 413 h 588502"/>
                <a:gd name="T2" fmla="*/ 497908 w 956472"/>
                <a:gd name="T3" fmla="*/ 15897 h 588502"/>
                <a:gd name="T4" fmla="*/ 507694 w 956472"/>
                <a:gd name="T5" fmla="*/ 19740 h 588502"/>
                <a:gd name="T6" fmla="*/ 497218 w 956472"/>
                <a:gd name="T7" fmla="*/ 16947 h 588502"/>
                <a:gd name="T8" fmla="*/ 885296 w 956472"/>
                <a:gd name="T9" fmla="*/ 348452 h 588502"/>
                <a:gd name="T10" fmla="*/ 955675 w 956472"/>
                <a:gd name="T11" fmla="*/ 446575 h 588502"/>
                <a:gd name="T12" fmla="*/ 946671 w 956472"/>
                <a:gd name="T13" fmla="*/ 449128 h 588502"/>
                <a:gd name="T14" fmla="*/ 184904 w 956472"/>
                <a:gd name="T15" fmla="*/ 578032 h 588502"/>
                <a:gd name="T16" fmla="*/ 22141 w 956472"/>
                <a:gd name="T17" fmla="*/ 186620 h 588502"/>
                <a:gd name="T18" fmla="*/ 367229 w 956472"/>
                <a:gd name="T19" fmla="*/ 413 h 58850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956472"/>
                <a:gd name="T31" fmla="*/ 0 h 588502"/>
                <a:gd name="T32" fmla="*/ 956472 w 956472"/>
                <a:gd name="T33" fmla="*/ 588502 h 58850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956472" h="588502">
                  <a:moveTo>
                    <a:pt x="367535" y="414"/>
                  </a:moveTo>
                  <a:cubicBezTo>
                    <a:pt x="414525" y="-1542"/>
                    <a:pt x="459687" y="3413"/>
                    <a:pt x="498323" y="15928"/>
                  </a:cubicBezTo>
                  <a:lnTo>
                    <a:pt x="508117" y="19778"/>
                  </a:lnTo>
                  <a:lnTo>
                    <a:pt x="497633" y="16980"/>
                  </a:lnTo>
                  <a:cubicBezTo>
                    <a:pt x="618911" y="75378"/>
                    <a:pt x="767371" y="200518"/>
                    <a:pt x="886034" y="349121"/>
                  </a:cubicBezTo>
                  <a:lnTo>
                    <a:pt x="956472" y="447432"/>
                  </a:lnTo>
                  <a:lnTo>
                    <a:pt x="947460" y="449990"/>
                  </a:lnTo>
                  <a:cubicBezTo>
                    <a:pt x="670620" y="526992"/>
                    <a:pt x="284258" y="618253"/>
                    <a:pt x="185058" y="579141"/>
                  </a:cubicBezTo>
                  <a:cubicBezTo>
                    <a:pt x="34690" y="516562"/>
                    <a:pt x="-40494" y="341340"/>
                    <a:pt x="22159" y="186978"/>
                  </a:cubicBezTo>
                  <a:cubicBezTo>
                    <a:pt x="69149" y="74336"/>
                    <a:pt x="226565" y="6281"/>
                    <a:pt x="367535" y="414"/>
                  </a:cubicBez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任意多边形 43"/>
            <p:cNvSpPr>
              <a:spLocks noChangeArrowheads="1"/>
            </p:cNvSpPr>
            <p:nvPr/>
          </p:nvSpPr>
          <p:spPr bwMode="auto">
            <a:xfrm>
              <a:off x="5480050" y="5608638"/>
              <a:ext cx="958850" cy="588962"/>
            </a:xfrm>
            <a:custGeom>
              <a:avLst/>
              <a:gdLst>
                <a:gd name="T0" fmla="*/ 682816 w 958283"/>
                <a:gd name="T1" fmla="*/ 383 h 588461"/>
                <a:gd name="T2" fmla="*/ 773685 w 958283"/>
                <a:gd name="T3" fmla="*/ 9370 h 588461"/>
                <a:gd name="T4" fmla="*/ 936679 w 958283"/>
                <a:gd name="T5" fmla="*/ 397691 h 588461"/>
                <a:gd name="T6" fmla="*/ 460233 w 958283"/>
                <a:gd name="T7" fmla="*/ 573062 h 588461"/>
                <a:gd name="T8" fmla="*/ 456085 w 958283"/>
                <a:gd name="T9" fmla="*/ 571431 h 588461"/>
                <a:gd name="T10" fmla="*/ 364380 w 958283"/>
                <a:gd name="T11" fmla="*/ 517748 h 588461"/>
                <a:gd name="T12" fmla="*/ 71272 w 958283"/>
                <a:gd name="T13" fmla="*/ 241009 h 588461"/>
                <a:gd name="T14" fmla="*/ 0 w 958283"/>
                <a:gd name="T15" fmla="*/ 141405 h 588461"/>
                <a:gd name="T16" fmla="*/ 9811 w 958283"/>
                <a:gd name="T17" fmla="*/ 138631 h 588461"/>
                <a:gd name="T18" fmla="*/ 682816 w 958283"/>
                <a:gd name="T19" fmla="*/ 383 h 58846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958283"/>
                <a:gd name="T31" fmla="*/ 0 h 588461"/>
                <a:gd name="T32" fmla="*/ 958283 w 958283"/>
                <a:gd name="T33" fmla="*/ 588461 h 588461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958283" h="588461">
                  <a:moveTo>
                    <a:pt x="682412" y="383"/>
                  </a:moveTo>
                  <a:cubicBezTo>
                    <a:pt x="722060" y="-1068"/>
                    <a:pt x="753387" y="1540"/>
                    <a:pt x="773227" y="9362"/>
                  </a:cubicBezTo>
                  <a:cubicBezTo>
                    <a:pt x="923594" y="71942"/>
                    <a:pt x="998778" y="247163"/>
                    <a:pt x="936125" y="397353"/>
                  </a:cubicBezTo>
                  <a:cubicBezTo>
                    <a:pt x="873472" y="551715"/>
                    <a:pt x="614506" y="622638"/>
                    <a:pt x="459961" y="572575"/>
                  </a:cubicBezTo>
                  <a:lnTo>
                    <a:pt x="455815" y="570945"/>
                  </a:lnTo>
                  <a:lnTo>
                    <a:pt x="364165" y="517308"/>
                  </a:lnTo>
                  <a:cubicBezTo>
                    <a:pt x="265785" y="450510"/>
                    <a:pt x="160136" y="352256"/>
                    <a:pt x="71230" y="240804"/>
                  </a:cubicBezTo>
                  <a:lnTo>
                    <a:pt x="0" y="141285"/>
                  </a:lnTo>
                  <a:lnTo>
                    <a:pt x="9805" y="138513"/>
                  </a:lnTo>
                  <a:cubicBezTo>
                    <a:pt x="232093" y="76912"/>
                    <a:pt x="523822" y="6185"/>
                    <a:pt x="682412" y="383"/>
                  </a:cubicBez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任意多边形 41"/>
            <p:cNvSpPr>
              <a:spLocks noChangeArrowheads="1"/>
            </p:cNvSpPr>
            <p:nvPr/>
          </p:nvSpPr>
          <p:spPr bwMode="auto">
            <a:xfrm>
              <a:off x="5476875" y="4554538"/>
              <a:ext cx="1295400" cy="588962"/>
            </a:xfrm>
            <a:custGeom>
              <a:avLst/>
              <a:gdLst>
                <a:gd name="T0" fmla="*/ 571549 w 1294816"/>
                <a:gd name="T1" fmla="*/ 494 h 589332"/>
                <a:gd name="T2" fmla="*/ 1162365 w 1294816"/>
                <a:gd name="T3" fmla="*/ 105788 h 589332"/>
                <a:gd name="T4" fmla="*/ 1295400 w 1294816"/>
                <a:gd name="T5" fmla="*/ 141991 h 589332"/>
                <a:gd name="T6" fmla="*/ 1218592 w 1294816"/>
                <a:gd name="T7" fmla="*/ 248503 h 589332"/>
                <a:gd name="T8" fmla="*/ 925224 w 1294816"/>
                <a:gd name="T9" fmla="*/ 518883 h 589332"/>
                <a:gd name="T10" fmla="*/ 833187 w 1294816"/>
                <a:gd name="T11" fmla="*/ 570811 h 589332"/>
                <a:gd name="T12" fmla="*/ 830650 w 1294816"/>
                <a:gd name="T13" fmla="*/ 571790 h 589332"/>
                <a:gd name="T14" fmla="*/ 721995 w 1294816"/>
                <a:gd name="T15" fmla="*/ 588469 h 589332"/>
                <a:gd name="T16" fmla="*/ 130657 w 1294816"/>
                <a:gd name="T17" fmla="*/ 483176 h 589332"/>
                <a:gd name="T18" fmla="*/ 0 w 1294816"/>
                <a:gd name="T19" fmla="*/ 447733 h 589332"/>
                <a:gd name="T20" fmla="*/ 73929 w 1294816"/>
                <a:gd name="T21" fmla="*/ 345546 h 589332"/>
                <a:gd name="T22" fmla="*/ 462105 w 1294816"/>
                <a:gd name="T23" fmla="*/ 21952 h 589332"/>
                <a:gd name="T24" fmla="*/ 460185 w 1294816"/>
                <a:gd name="T25" fmla="*/ 22349 h 589332"/>
                <a:gd name="T26" fmla="*/ 462893 w 1294816"/>
                <a:gd name="T27" fmla="*/ 21345 h 589332"/>
                <a:gd name="T28" fmla="*/ 571549 w 1294816"/>
                <a:gd name="T29" fmla="*/ 494 h 589332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94816"/>
                <a:gd name="T46" fmla="*/ 0 h 589332"/>
                <a:gd name="T47" fmla="*/ 1294816 w 1294816"/>
                <a:gd name="T48" fmla="*/ 589332 h 589332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94816" h="589332">
                  <a:moveTo>
                    <a:pt x="571291" y="494"/>
                  </a:moveTo>
                  <a:cubicBezTo>
                    <a:pt x="692429" y="-5765"/>
                    <a:pt x="942016" y="48480"/>
                    <a:pt x="1161841" y="105854"/>
                  </a:cubicBezTo>
                  <a:lnTo>
                    <a:pt x="1294816" y="142080"/>
                  </a:lnTo>
                  <a:lnTo>
                    <a:pt x="1218043" y="248659"/>
                  </a:lnTo>
                  <a:cubicBezTo>
                    <a:pt x="1129046" y="358932"/>
                    <a:pt x="1023287" y="454541"/>
                    <a:pt x="924807" y="519209"/>
                  </a:cubicBezTo>
                  <a:lnTo>
                    <a:pt x="832811" y="571170"/>
                  </a:lnTo>
                  <a:lnTo>
                    <a:pt x="830276" y="572149"/>
                  </a:lnTo>
                  <a:cubicBezTo>
                    <a:pt x="796859" y="580494"/>
                    <a:pt x="759264" y="588839"/>
                    <a:pt x="721670" y="588839"/>
                  </a:cubicBezTo>
                  <a:cubicBezTo>
                    <a:pt x="600532" y="595098"/>
                    <a:pt x="350945" y="540854"/>
                    <a:pt x="130598" y="483480"/>
                  </a:cubicBezTo>
                  <a:lnTo>
                    <a:pt x="0" y="448014"/>
                  </a:lnTo>
                  <a:lnTo>
                    <a:pt x="73896" y="345763"/>
                  </a:lnTo>
                  <a:cubicBezTo>
                    <a:pt x="192437" y="199246"/>
                    <a:pt x="340745" y="78278"/>
                    <a:pt x="461897" y="21966"/>
                  </a:cubicBezTo>
                  <a:lnTo>
                    <a:pt x="459978" y="22363"/>
                  </a:lnTo>
                  <a:lnTo>
                    <a:pt x="462684" y="21358"/>
                  </a:lnTo>
                  <a:cubicBezTo>
                    <a:pt x="496101" y="8840"/>
                    <a:pt x="529519" y="494"/>
                    <a:pt x="571291" y="494"/>
                  </a:cubicBez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任意多边形 37"/>
            <p:cNvSpPr>
              <a:spLocks noChangeArrowheads="1"/>
            </p:cNvSpPr>
            <p:nvPr/>
          </p:nvSpPr>
          <p:spPr bwMode="auto">
            <a:xfrm>
              <a:off x="5481638" y="3503613"/>
              <a:ext cx="1284287" cy="584200"/>
            </a:xfrm>
            <a:custGeom>
              <a:avLst/>
              <a:gdLst>
                <a:gd name="T0" fmla="*/ 705317 w 1283353"/>
                <a:gd name="T1" fmla="*/ 1084 h 584886"/>
                <a:gd name="T2" fmla="*/ 826543 w 1283353"/>
                <a:gd name="T3" fmla="*/ 17742 h 584886"/>
                <a:gd name="T4" fmla="*/ 832479 w 1283353"/>
                <a:gd name="T5" fmla="*/ 19942 h 584886"/>
                <a:gd name="T6" fmla="*/ 825909 w 1283353"/>
                <a:gd name="T7" fmla="*/ 18192 h 584886"/>
                <a:gd name="T8" fmla="*/ 1214592 w 1283353"/>
                <a:gd name="T9" fmla="*/ 347842 h 584886"/>
                <a:gd name="T10" fmla="*/ 1284287 w 1283353"/>
                <a:gd name="T11" fmla="*/ 444898 h 584886"/>
                <a:gd name="T12" fmla="*/ 1170891 w 1283353"/>
                <a:gd name="T13" fmla="*/ 475860 h 584886"/>
                <a:gd name="T14" fmla="*/ 579910 w 1283353"/>
                <a:gd name="T15" fmla="*/ 584142 h 584886"/>
                <a:gd name="T16" fmla="*/ 458684 w 1283353"/>
                <a:gd name="T17" fmla="*/ 567483 h 584886"/>
                <a:gd name="T18" fmla="*/ 456777 w 1283353"/>
                <a:gd name="T19" fmla="*/ 566749 h 584886"/>
                <a:gd name="T20" fmla="*/ 457897 w 1283353"/>
                <a:gd name="T21" fmla="*/ 567034 h 584886"/>
                <a:gd name="T22" fmla="*/ 69614 w 1283353"/>
                <a:gd name="T23" fmla="*/ 237385 h 584886"/>
                <a:gd name="T24" fmla="*/ 0 w 1283353"/>
                <a:gd name="T25" fmla="*/ 140341 h 584886"/>
                <a:gd name="T26" fmla="*/ 113815 w 1283353"/>
                <a:gd name="T27" fmla="*/ 109366 h 584886"/>
                <a:gd name="T28" fmla="*/ 705317 w 1283353"/>
                <a:gd name="T29" fmla="*/ 1084 h 58488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83353"/>
                <a:gd name="T46" fmla="*/ 0 h 584886"/>
                <a:gd name="T47" fmla="*/ 1283353 w 1283353"/>
                <a:gd name="T48" fmla="*/ 584886 h 58488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83353" h="584886">
                  <a:moveTo>
                    <a:pt x="704804" y="1085"/>
                  </a:moveTo>
                  <a:cubicBezTo>
                    <a:pt x="746576" y="-3085"/>
                    <a:pt x="788348" y="5254"/>
                    <a:pt x="825942" y="17763"/>
                  </a:cubicBezTo>
                  <a:lnTo>
                    <a:pt x="831874" y="19965"/>
                  </a:lnTo>
                  <a:lnTo>
                    <a:pt x="825308" y="18213"/>
                  </a:lnTo>
                  <a:cubicBezTo>
                    <a:pt x="946586" y="74523"/>
                    <a:pt x="1095046" y="199655"/>
                    <a:pt x="1213709" y="348250"/>
                  </a:cubicBezTo>
                  <a:lnTo>
                    <a:pt x="1283353" y="445420"/>
                  </a:lnTo>
                  <a:lnTo>
                    <a:pt x="1170039" y="476419"/>
                  </a:lnTo>
                  <a:cubicBezTo>
                    <a:pt x="955436" y="532708"/>
                    <a:pt x="708981" y="586913"/>
                    <a:pt x="579488" y="584828"/>
                  </a:cubicBezTo>
                  <a:cubicBezTo>
                    <a:pt x="537717" y="584828"/>
                    <a:pt x="495945" y="580658"/>
                    <a:pt x="458350" y="568149"/>
                  </a:cubicBezTo>
                  <a:lnTo>
                    <a:pt x="456445" y="567415"/>
                  </a:lnTo>
                  <a:lnTo>
                    <a:pt x="457564" y="567700"/>
                  </a:lnTo>
                  <a:cubicBezTo>
                    <a:pt x="336412" y="511391"/>
                    <a:pt x="188104" y="386258"/>
                    <a:pt x="69563" y="237664"/>
                  </a:cubicBezTo>
                  <a:lnTo>
                    <a:pt x="0" y="140506"/>
                  </a:lnTo>
                  <a:lnTo>
                    <a:pt x="113732" y="109494"/>
                  </a:lnTo>
                  <a:cubicBezTo>
                    <a:pt x="328857" y="53205"/>
                    <a:pt x="575311" y="-1000"/>
                    <a:pt x="704804" y="1085"/>
                  </a:cubicBez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任意多边形 45"/>
            <p:cNvSpPr>
              <a:spLocks noChangeArrowheads="1"/>
            </p:cNvSpPr>
            <p:nvPr/>
          </p:nvSpPr>
          <p:spPr bwMode="auto">
            <a:xfrm>
              <a:off x="5476875" y="2447925"/>
              <a:ext cx="1293813" cy="588963"/>
            </a:xfrm>
            <a:custGeom>
              <a:avLst/>
              <a:gdLst>
                <a:gd name="T0" fmla="*/ 584750 w 1293475"/>
                <a:gd name="T1" fmla="*/ 59 h 589382"/>
                <a:gd name="T2" fmla="*/ 1175455 w 1293475"/>
                <a:gd name="T3" fmla="*/ 108652 h 589382"/>
                <a:gd name="T4" fmla="*/ 1293813 w 1293475"/>
                <a:gd name="T5" fmla="*/ 141076 h 589382"/>
                <a:gd name="T6" fmla="*/ 1219135 w 1293475"/>
                <a:gd name="T7" fmla="*/ 244201 h 589382"/>
                <a:gd name="T8" fmla="*/ 830633 w 1293475"/>
                <a:gd name="T9" fmla="*/ 567769 h 589382"/>
                <a:gd name="T10" fmla="*/ 834159 w 1293475"/>
                <a:gd name="T11" fmla="*/ 567006 h 589382"/>
                <a:gd name="T12" fmla="*/ 831268 w 1293475"/>
                <a:gd name="T13" fmla="*/ 568080 h 589382"/>
                <a:gd name="T14" fmla="*/ 710099 w 1293475"/>
                <a:gd name="T15" fmla="*/ 588963 h 589382"/>
                <a:gd name="T16" fmla="*/ 118872 w 1293475"/>
                <a:gd name="T17" fmla="*/ 477238 h 589382"/>
                <a:gd name="T18" fmla="*/ 0 w 1293475"/>
                <a:gd name="T19" fmla="*/ 444930 h 589382"/>
                <a:gd name="T20" fmla="*/ 74692 w 1293475"/>
                <a:gd name="T21" fmla="*/ 341235 h 589382"/>
                <a:gd name="T22" fmla="*/ 462794 w 1293475"/>
                <a:gd name="T23" fmla="*/ 17165 h 589382"/>
                <a:gd name="T24" fmla="*/ 462063 w 1293475"/>
                <a:gd name="T25" fmla="*/ 17352 h 589382"/>
                <a:gd name="T26" fmla="*/ 463580 w 1293475"/>
                <a:gd name="T27" fmla="*/ 16765 h 589382"/>
                <a:gd name="T28" fmla="*/ 584750 w 1293475"/>
                <a:gd name="T29" fmla="*/ 59 h 589382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93475"/>
                <a:gd name="T46" fmla="*/ 0 h 589382"/>
                <a:gd name="T47" fmla="*/ 1293475 w 1293475"/>
                <a:gd name="T48" fmla="*/ 589382 h 589382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93475" h="589382">
                  <a:moveTo>
                    <a:pt x="584597" y="59"/>
                  </a:moveTo>
                  <a:cubicBezTo>
                    <a:pt x="714090" y="-2031"/>
                    <a:pt x="960545" y="52304"/>
                    <a:pt x="1175148" y="108729"/>
                  </a:cubicBezTo>
                  <a:lnTo>
                    <a:pt x="1293475" y="141176"/>
                  </a:lnTo>
                  <a:lnTo>
                    <a:pt x="1218817" y="244375"/>
                  </a:lnTo>
                  <a:cubicBezTo>
                    <a:pt x="1100154" y="390892"/>
                    <a:pt x="951694" y="511860"/>
                    <a:pt x="830416" y="568173"/>
                  </a:cubicBezTo>
                  <a:lnTo>
                    <a:pt x="833941" y="567409"/>
                  </a:lnTo>
                  <a:lnTo>
                    <a:pt x="831051" y="568484"/>
                  </a:lnTo>
                  <a:cubicBezTo>
                    <a:pt x="793457" y="581023"/>
                    <a:pt x="751685" y="589382"/>
                    <a:pt x="709913" y="589382"/>
                  </a:cubicBezTo>
                  <a:cubicBezTo>
                    <a:pt x="580420" y="589382"/>
                    <a:pt x="333966" y="534002"/>
                    <a:pt x="118841" y="477578"/>
                  </a:cubicBezTo>
                  <a:lnTo>
                    <a:pt x="0" y="445247"/>
                  </a:lnTo>
                  <a:lnTo>
                    <a:pt x="74672" y="341478"/>
                  </a:lnTo>
                  <a:cubicBezTo>
                    <a:pt x="193213" y="194448"/>
                    <a:pt x="341521" y="73487"/>
                    <a:pt x="462673" y="17177"/>
                  </a:cubicBezTo>
                  <a:lnTo>
                    <a:pt x="461942" y="17364"/>
                  </a:lnTo>
                  <a:lnTo>
                    <a:pt x="463459" y="16777"/>
                  </a:lnTo>
                  <a:cubicBezTo>
                    <a:pt x="501054" y="4238"/>
                    <a:pt x="542826" y="59"/>
                    <a:pt x="584597" y="59"/>
                  </a:cubicBez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任意多边形 24"/>
            <p:cNvSpPr>
              <a:spLocks noChangeArrowheads="1"/>
            </p:cNvSpPr>
            <p:nvPr/>
          </p:nvSpPr>
          <p:spPr bwMode="auto">
            <a:xfrm>
              <a:off x="7558088" y="2035175"/>
              <a:ext cx="3152775" cy="0"/>
            </a:xfrm>
            <a:custGeom>
              <a:avLst/>
              <a:gdLst>
                <a:gd name="T0" fmla="*/ 3152775 w 3152775"/>
                <a:gd name="T1" fmla="*/ 0 h 635"/>
                <a:gd name="T2" fmla="*/ 0 w 3152775"/>
                <a:gd name="T3" fmla="*/ 0 h 635"/>
                <a:gd name="T4" fmla="*/ 0 60000 65536"/>
                <a:gd name="T5" fmla="*/ 0 60000 65536"/>
                <a:gd name="T6" fmla="*/ 0 w 3152775"/>
                <a:gd name="T7" fmla="*/ 0 h 635"/>
                <a:gd name="T8" fmla="*/ 3152775 w 3152775"/>
                <a:gd name="T9" fmla="*/ 0 h 6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152775" h="635">
                  <a:moveTo>
                    <a:pt x="3152775" y="0"/>
                  </a:moveTo>
                  <a:lnTo>
                    <a:pt x="0" y="0"/>
                  </a:lnTo>
                </a:path>
              </a:pathLst>
            </a:custGeom>
            <a:noFill/>
            <a:ln w="12700" cap="flat" cmpd="sng">
              <a:solidFill>
                <a:srgbClr val="10FBFE"/>
              </a:solidFill>
              <a:prstDash val="sysDash"/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7424863" y="1996890"/>
            <a:ext cx="2527637" cy="1363544"/>
            <a:chOff x="874712" y="3236288"/>
            <a:chExt cx="2527637" cy="1363544"/>
          </a:xfrm>
        </p:grpSpPr>
        <p:sp>
          <p:nvSpPr>
            <p:cNvPr id="43" name="矩形 42"/>
            <p:cNvSpPr/>
            <p:nvPr/>
          </p:nvSpPr>
          <p:spPr>
            <a:xfrm>
              <a:off x="874712" y="3677812"/>
              <a:ext cx="2527637" cy="9220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单发与散发</a:t>
              </a:r>
              <a:endParaRPr lang="en-US" altLang="zh-CN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可破坏与不可破坏</a:t>
              </a:r>
              <a:endParaRPr lang="en-US" altLang="zh-CN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追踪与非追踪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874713" y="3236288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敌人飞弹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7424863" y="3706632"/>
            <a:ext cx="2527637" cy="777898"/>
            <a:chOff x="874712" y="3236288"/>
            <a:chExt cx="2527637" cy="777898"/>
          </a:xfrm>
        </p:grpSpPr>
        <p:sp>
          <p:nvSpPr>
            <p:cNvPr id="3" name="矩形 2"/>
            <p:cNvSpPr/>
            <p:nvPr/>
          </p:nvSpPr>
          <p:spPr>
            <a:xfrm>
              <a:off x="874712" y="3677812"/>
              <a:ext cx="2527637" cy="33637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能够自动追随主角的镜头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74713" y="3236288"/>
              <a:ext cx="2241974" cy="36830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lvl="0" algn="ctr" defTabSz="914400" rtl="0" eaLnBrk="1" latinLnBrk="0" hangingPunct="1">
                <a:lnSpc>
                  <a:spcPct val="100000"/>
                </a:lnSpc>
              </a:pPr>
              <a:r>
                <a:rPr lang="zh-CN" altLang="en-US" b="1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镜头追随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252724" y="2722806"/>
            <a:ext cx="2527637" cy="1384054"/>
            <a:chOff x="874712" y="3215778"/>
            <a:chExt cx="2527637" cy="1384054"/>
          </a:xfrm>
        </p:grpSpPr>
        <p:sp>
          <p:nvSpPr>
            <p:cNvPr id="6" name="矩形 5"/>
            <p:cNvSpPr/>
            <p:nvPr/>
          </p:nvSpPr>
          <p:spPr>
            <a:xfrm>
              <a:off x="874712" y="3677812"/>
              <a:ext cx="2527637" cy="9220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散弹攻击技能</a:t>
              </a:r>
              <a:endParaRPr lang="en-US" altLang="zh-CN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闪现技能</a:t>
              </a:r>
              <a:endParaRPr lang="en-US" altLang="zh-CN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防护罩保护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008047" y="3215778"/>
              <a:ext cx="2241974" cy="4247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主角技能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2252724" y="4631251"/>
            <a:ext cx="2527637" cy="831238"/>
            <a:chOff x="874712" y="3182948"/>
            <a:chExt cx="2527637" cy="831238"/>
          </a:xfrm>
        </p:grpSpPr>
        <p:sp>
          <p:nvSpPr>
            <p:cNvPr id="9" name="矩形 8"/>
            <p:cNvSpPr/>
            <p:nvPr/>
          </p:nvSpPr>
          <p:spPr>
            <a:xfrm>
              <a:off x="874712" y="3677812"/>
              <a:ext cx="2527637" cy="33637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多种随机生成不可重复的障碍物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160375" y="3182948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随机地图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/>
          <p:cNvGrpSpPr/>
          <p:nvPr/>
        </p:nvGrpSpPr>
        <p:grpSpPr>
          <a:xfrm>
            <a:off x="3961231" y="1572828"/>
            <a:ext cx="3885090" cy="4530157"/>
            <a:chOff x="2211031" y="2303538"/>
            <a:chExt cx="3885090" cy="4530157"/>
          </a:xfrm>
          <a:solidFill>
            <a:schemeClr val="bg1">
              <a:alpha val="70000"/>
            </a:schemeClr>
          </a:solidFill>
        </p:grpSpPr>
        <p:grpSp>
          <p:nvGrpSpPr>
            <p:cNvPr id="5" name="组合 4"/>
            <p:cNvGrpSpPr/>
            <p:nvPr/>
          </p:nvGrpSpPr>
          <p:grpSpPr>
            <a:xfrm rot="20692228">
              <a:off x="2211031" y="2683003"/>
              <a:ext cx="2061107" cy="1327123"/>
              <a:chOff x="2674809" y="2306537"/>
              <a:chExt cx="2061107" cy="1327123"/>
            </a:xfrm>
            <a:grpFill/>
          </p:grpSpPr>
          <p:sp>
            <p:nvSpPr>
              <p:cNvPr id="76" name="任意多边形 75"/>
              <p:cNvSpPr/>
              <p:nvPr/>
            </p:nvSpPr>
            <p:spPr>
              <a:xfrm rot="20001424">
                <a:off x="3674934" y="2306537"/>
                <a:ext cx="1060982" cy="831823"/>
              </a:xfrm>
              <a:custGeom>
                <a:avLst/>
                <a:gdLst>
                  <a:gd name="connsiteX0" fmla="*/ 257306 w 1060982"/>
                  <a:gd name="connsiteY0" fmla="*/ 0 h 831823"/>
                  <a:gd name="connsiteX1" fmla="*/ 257306 w 1060982"/>
                  <a:gd name="connsiteY1" fmla="*/ 246972 h 831823"/>
                  <a:gd name="connsiteX2" fmla="*/ 287341 w 1060982"/>
                  <a:gd name="connsiteY2" fmla="*/ 250933 h 831823"/>
                  <a:gd name="connsiteX3" fmla="*/ 1060982 w 1060982"/>
                  <a:gd name="connsiteY3" fmla="*/ 603261 h 831823"/>
                  <a:gd name="connsiteX4" fmla="*/ 875710 w 1060982"/>
                  <a:gd name="connsiteY4" fmla="*/ 831823 h 831823"/>
                  <a:gd name="connsiteX5" fmla="*/ 0 w 1060982"/>
                  <a:gd name="connsiteY5" fmla="*/ 519747 h 831823"/>
                  <a:gd name="connsiteX6" fmla="*/ 131 w 1060982"/>
                  <a:gd name="connsiteY6" fmla="*/ 482440 h 831823"/>
                  <a:gd name="connsiteX7" fmla="*/ 131 w 1060982"/>
                  <a:gd name="connsiteY7" fmla="*/ 0 h 831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60982" h="831823">
                    <a:moveTo>
                      <a:pt x="257306" y="0"/>
                    </a:moveTo>
                    <a:lnTo>
                      <a:pt x="257306" y="246972"/>
                    </a:lnTo>
                    <a:lnTo>
                      <a:pt x="287341" y="250933"/>
                    </a:lnTo>
                    <a:cubicBezTo>
                      <a:pt x="569451" y="300384"/>
                      <a:pt x="836054" y="420935"/>
                      <a:pt x="1060982" y="603261"/>
                    </a:cubicBezTo>
                    <a:lnTo>
                      <a:pt x="875710" y="831823"/>
                    </a:lnTo>
                    <a:cubicBezTo>
                      <a:pt x="627937" y="630977"/>
                      <a:pt x="318950" y="520865"/>
                      <a:pt x="0" y="519747"/>
                    </a:cubicBezTo>
                    <a:lnTo>
                      <a:pt x="131" y="482440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10FBFE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任意多边形 76"/>
              <p:cNvSpPr/>
              <p:nvPr/>
            </p:nvSpPr>
            <p:spPr>
              <a:xfrm rot="20007279" flipH="1">
                <a:off x="2674809" y="2801837"/>
                <a:ext cx="1060982" cy="831823"/>
              </a:xfrm>
              <a:custGeom>
                <a:avLst/>
                <a:gdLst>
                  <a:gd name="connsiteX0" fmla="*/ 257306 w 1060982"/>
                  <a:gd name="connsiteY0" fmla="*/ 0 h 831823"/>
                  <a:gd name="connsiteX1" fmla="*/ 257306 w 1060982"/>
                  <a:gd name="connsiteY1" fmla="*/ 246972 h 831823"/>
                  <a:gd name="connsiteX2" fmla="*/ 287341 w 1060982"/>
                  <a:gd name="connsiteY2" fmla="*/ 250933 h 831823"/>
                  <a:gd name="connsiteX3" fmla="*/ 1060982 w 1060982"/>
                  <a:gd name="connsiteY3" fmla="*/ 603261 h 831823"/>
                  <a:gd name="connsiteX4" fmla="*/ 875710 w 1060982"/>
                  <a:gd name="connsiteY4" fmla="*/ 831823 h 831823"/>
                  <a:gd name="connsiteX5" fmla="*/ 0 w 1060982"/>
                  <a:gd name="connsiteY5" fmla="*/ 519747 h 831823"/>
                  <a:gd name="connsiteX6" fmla="*/ 131 w 1060982"/>
                  <a:gd name="connsiteY6" fmla="*/ 482440 h 831823"/>
                  <a:gd name="connsiteX7" fmla="*/ 131 w 1060982"/>
                  <a:gd name="connsiteY7" fmla="*/ 0 h 831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60982" h="831823">
                    <a:moveTo>
                      <a:pt x="257306" y="0"/>
                    </a:moveTo>
                    <a:lnTo>
                      <a:pt x="257306" y="246972"/>
                    </a:lnTo>
                    <a:lnTo>
                      <a:pt x="287341" y="250933"/>
                    </a:lnTo>
                    <a:cubicBezTo>
                      <a:pt x="569451" y="300384"/>
                      <a:pt x="836054" y="420935"/>
                      <a:pt x="1060982" y="603261"/>
                    </a:cubicBezTo>
                    <a:lnTo>
                      <a:pt x="875710" y="831823"/>
                    </a:lnTo>
                    <a:cubicBezTo>
                      <a:pt x="627937" y="630977"/>
                      <a:pt x="318950" y="520865"/>
                      <a:pt x="0" y="519747"/>
                    </a:cubicBezTo>
                    <a:lnTo>
                      <a:pt x="131" y="482440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10FBFE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 rot="4045285">
              <a:off x="4360731" y="2670530"/>
              <a:ext cx="2061107" cy="1327123"/>
              <a:chOff x="2674809" y="2306537"/>
              <a:chExt cx="2061107" cy="1327123"/>
            </a:xfrm>
            <a:grpFill/>
          </p:grpSpPr>
          <p:sp>
            <p:nvSpPr>
              <p:cNvPr id="79" name="任意多边形 78"/>
              <p:cNvSpPr/>
              <p:nvPr/>
            </p:nvSpPr>
            <p:spPr>
              <a:xfrm rot="20001424">
                <a:off x="3674934" y="2306537"/>
                <a:ext cx="1060982" cy="831823"/>
              </a:xfrm>
              <a:custGeom>
                <a:avLst/>
                <a:gdLst>
                  <a:gd name="connsiteX0" fmla="*/ 257306 w 1060982"/>
                  <a:gd name="connsiteY0" fmla="*/ 0 h 831823"/>
                  <a:gd name="connsiteX1" fmla="*/ 257306 w 1060982"/>
                  <a:gd name="connsiteY1" fmla="*/ 246972 h 831823"/>
                  <a:gd name="connsiteX2" fmla="*/ 287341 w 1060982"/>
                  <a:gd name="connsiteY2" fmla="*/ 250933 h 831823"/>
                  <a:gd name="connsiteX3" fmla="*/ 1060982 w 1060982"/>
                  <a:gd name="connsiteY3" fmla="*/ 603261 h 831823"/>
                  <a:gd name="connsiteX4" fmla="*/ 875710 w 1060982"/>
                  <a:gd name="connsiteY4" fmla="*/ 831823 h 831823"/>
                  <a:gd name="connsiteX5" fmla="*/ 0 w 1060982"/>
                  <a:gd name="connsiteY5" fmla="*/ 519747 h 831823"/>
                  <a:gd name="connsiteX6" fmla="*/ 131 w 1060982"/>
                  <a:gd name="connsiteY6" fmla="*/ 482440 h 831823"/>
                  <a:gd name="connsiteX7" fmla="*/ 131 w 1060982"/>
                  <a:gd name="connsiteY7" fmla="*/ 0 h 831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60982" h="831823">
                    <a:moveTo>
                      <a:pt x="257306" y="0"/>
                    </a:moveTo>
                    <a:lnTo>
                      <a:pt x="257306" y="246972"/>
                    </a:lnTo>
                    <a:lnTo>
                      <a:pt x="287341" y="250933"/>
                    </a:lnTo>
                    <a:cubicBezTo>
                      <a:pt x="569451" y="300384"/>
                      <a:pt x="836054" y="420935"/>
                      <a:pt x="1060982" y="603261"/>
                    </a:cubicBezTo>
                    <a:lnTo>
                      <a:pt x="875710" y="831823"/>
                    </a:lnTo>
                    <a:cubicBezTo>
                      <a:pt x="627937" y="630977"/>
                      <a:pt x="318950" y="520865"/>
                      <a:pt x="0" y="519747"/>
                    </a:cubicBezTo>
                    <a:lnTo>
                      <a:pt x="131" y="482440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10FBFE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任意多边形 79"/>
              <p:cNvSpPr/>
              <p:nvPr/>
            </p:nvSpPr>
            <p:spPr>
              <a:xfrm rot="20007279" flipH="1">
                <a:off x="2674809" y="2801837"/>
                <a:ext cx="1060982" cy="831823"/>
              </a:xfrm>
              <a:custGeom>
                <a:avLst/>
                <a:gdLst>
                  <a:gd name="connsiteX0" fmla="*/ 257306 w 1060982"/>
                  <a:gd name="connsiteY0" fmla="*/ 0 h 831823"/>
                  <a:gd name="connsiteX1" fmla="*/ 257306 w 1060982"/>
                  <a:gd name="connsiteY1" fmla="*/ 246972 h 831823"/>
                  <a:gd name="connsiteX2" fmla="*/ 287341 w 1060982"/>
                  <a:gd name="connsiteY2" fmla="*/ 250933 h 831823"/>
                  <a:gd name="connsiteX3" fmla="*/ 1060982 w 1060982"/>
                  <a:gd name="connsiteY3" fmla="*/ 603261 h 831823"/>
                  <a:gd name="connsiteX4" fmla="*/ 875710 w 1060982"/>
                  <a:gd name="connsiteY4" fmla="*/ 831823 h 831823"/>
                  <a:gd name="connsiteX5" fmla="*/ 0 w 1060982"/>
                  <a:gd name="connsiteY5" fmla="*/ 519747 h 831823"/>
                  <a:gd name="connsiteX6" fmla="*/ 131 w 1060982"/>
                  <a:gd name="connsiteY6" fmla="*/ 482440 h 831823"/>
                  <a:gd name="connsiteX7" fmla="*/ 131 w 1060982"/>
                  <a:gd name="connsiteY7" fmla="*/ 0 h 831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60982" h="831823">
                    <a:moveTo>
                      <a:pt x="257306" y="0"/>
                    </a:moveTo>
                    <a:lnTo>
                      <a:pt x="257306" y="246972"/>
                    </a:lnTo>
                    <a:lnTo>
                      <a:pt x="287341" y="250933"/>
                    </a:lnTo>
                    <a:cubicBezTo>
                      <a:pt x="569451" y="300384"/>
                      <a:pt x="836054" y="420935"/>
                      <a:pt x="1060982" y="603261"/>
                    </a:cubicBezTo>
                    <a:lnTo>
                      <a:pt x="875710" y="831823"/>
                    </a:lnTo>
                    <a:cubicBezTo>
                      <a:pt x="627937" y="630977"/>
                      <a:pt x="318950" y="520865"/>
                      <a:pt x="0" y="519747"/>
                    </a:cubicBezTo>
                    <a:lnTo>
                      <a:pt x="131" y="482440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10FBFE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 rot="757605" flipV="1">
              <a:off x="2282921" y="5192192"/>
              <a:ext cx="2061107" cy="1327123"/>
              <a:chOff x="2674809" y="2306537"/>
              <a:chExt cx="2061107" cy="1327123"/>
            </a:xfrm>
            <a:grpFill/>
          </p:grpSpPr>
          <p:sp>
            <p:nvSpPr>
              <p:cNvPr id="82" name="任意多边形 81"/>
              <p:cNvSpPr/>
              <p:nvPr/>
            </p:nvSpPr>
            <p:spPr>
              <a:xfrm rot="20001424">
                <a:off x="3674934" y="2306537"/>
                <a:ext cx="1060982" cy="831823"/>
              </a:xfrm>
              <a:custGeom>
                <a:avLst/>
                <a:gdLst>
                  <a:gd name="connsiteX0" fmla="*/ 257306 w 1060982"/>
                  <a:gd name="connsiteY0" fmla="*/ 0 h 831823"/>
                  <a:gd name="connsiteX1" fmla="*/ 257306 w 1060982"/>
                  <a:gd name="connsiteY1" fmla="*/ 246972 h 831823"/>
                  <a:gd name="connsiteX2" fmla="*/ 287341 w 1060982"/>
                  <a:gd name="connsiteY2" fmla="*/ 250933 h 831823"/>
                  <a:gd name="connsiteX3" fmla="*/ 1060982 w 1060982"/>
                  <a:gd name="connsiteY3" fmla="*/ 603261 h 831823"/>
                  <a:gd name="connsiteX4" fmla="*/ 875710 w 1060982"/>
                  <a:gd name="connsiteY4" fmla="*/ 831823 h 831823"/>
                  <a:gd name="connsiteX5" fmla="*/ 0 w 1060982"/>
                  <a:gd name="connsiteY5" fmla="*/ 519747 h 831823"/>
                  <a:gd name="connsiteX6" fmla="*/ 131 w 1060982"/>
                  <a:gd name="connsiteY6" fmla="*/ 482440 h 831823"/>
                  <a:gd name="connsiteX7" fmla="*/ 131 w 1060982"/>
                  <a:gd name="connsiteY7" fmla="*/ 0 h 831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60982" h="831823">
                    <a:moveTo>
                      <a:pt x="257306" y="0"/>
                    </a:moveTo>
                    <a:lnTo>
                      <a:pt x="257306" y="246972"/>
                    </a:lnTo>
                    <a:lnTo>
                      <a:pt x="287341" y="250933"/>
                    </a:lnTo>
                    <a:cubicBezTo>
                      <a:pt x="569451" y="300384"/>
                      <a:pt x="836054" y="420935"/>
                      <a:pt x="1060982" y="603261"/>
                    </a:cubicBezTo>
                    <a:lnTo>
                      <a:pt x="875710" y="831823"/>
                    </a:lnTo>
                    <a:cubicBezTo>
                      <a:pt x="627937" y="630977"/>
                      <a:pt x="318950" y="520865"/>
                      <a:pt x="0" y="519747"/>
                    </a:cubicBezTo>
                    <a:lnTo>
                      <a:pt x="131" y="482440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10FBFE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任意多边形 82"/>
              <p:cNvSpPr/>
              <p:nvPr/>
            </p:nvSpPr>
            <p:spPr>
              <a:xfrm rot="20007279" flipH="1">
                <a:off x="2674809" y="2801837"/>
                <a:ext cx="1060982" cy="831823"/>
              </a:xfrm>
              <a:custGeom>
                <a:avLst/>
                <a:gdLst>
                  <a:gd name="connsiteX0" fmla="*/ 257306 w 1060982"/>
                  <a:gd name="connsiteY0" fmla="*/ 0 h 831823"/>
                  <a:gd name="connsiteX1" fmla="*/ 257306 w 1060982"/>
                  <a:gd name="connsiteY1" fmla="*/ 246972 h 831823"/>
                  <a:gd name="connsiteX2" fmla="*/ 287341 w 1060982"/>
                  <a:gd name="connsiteY2" fmla="*/ 250933 h 831823"/>
                  <a:gd name="connsiteX3" fmla="*/ 1060982 w 1060982"/>
                  <a:gd name="connsiteY3" fmla="*/ 603261 h 831823"/>
                  <a:gd name="connsiteX4" fmla="*/ 875710 w 1060982"/>
                  <a:gd name="connsiteY4" fmla="*/ 831823 h 831823"/>
                  <a:gd name="connsiteX5" fmla="*/ 0 w 1060982"/>
                  <a:gd name="connsiteY5" fmla="*/ 519747 h 831823"/>
                  <a:gd name="connsiteX6" fmla="*/ 131 w 1060982"/>
                  <a:gd name="connsiteY6" fmla="*/ 482440 h 831823"/>
                  <a:gd name="connsiteX7" fmla="*/ 131 w 1060982"/>
                  <a:gd name="connsiteY7" fmla="*/ 0 h 831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60982" h="831823">
                    <a:moveTo>
                      <a:pt x="257306" y="0"/>
                    </a:moveTo>
                    <a:lnTo>
                      <a:pt x="257306" y="246972"/>
                    </a:lnTo>
                    <a:lnTo>
                      <a:pt x="287341" y="250933"/>
                    </a:lnTo>
                    <a:cubicBezTo>
                      <a:pt x="569451" y="300384"/>
                      <a:pt x="836054" y="420935"/>
                      <a:pt x="1060982" y="603261"/>
                    </a:cubicBezTo>
                    <a:lnTo>
                      <a:pt x="875710" y="831823"/>
                    </a:lnTo>
                    <a:cubicBezTo>
                      <a:pt x="627937" y="630977"/>
                      <a:pt x="318950" y="520865"/>
                      <a:pt x="0" y="519747"/>
                    </a:cubicBezTo>
                    <a:lnTo>
                      <a:pt x="131" y="482440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10FBFE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4" name="组合 83"/>
            <p:cNvGrpSpPr/>
            <p:nvPr/>
          </p:nvGrpSpPr>
          <p:grpSpPr>
            <a:xfrm rot="17448730" flipV="1">
              <a:off x="4402006" y="5139580"/>
              <a:ext cx="2061107" cy="1327123"/>
              <a:chOff x="2674809" y="2306537"/>
              <a:chExt cx="2061107" cy="1327123"/>
            </a:xfrm>
            <a:grpFill/>
          </p:grpSpPr>
          <p:sp>
            <p:nvSpPr>
              <p:cNvPr id="85" name="任意多边形 84"/>
              <p:cNvSpPr/>
              <p:nvPr/>
            </p:nvSpPr>
            <p:spPr>
              <a:xfrm rot="20001424">
                <a:off x="3674934" y="2306537"/>
                <a:ext cx="1060982" cy="831823"/>
              </a:xfrm>
              <a:custGeom>
                <a:avLst/>
                <a:gdLst>
                  <a:gd name="connsiteX0" fmla="*/ 257306 w 1060982"/>
                  <a:gd name="connsiteY0" fmla="*/ 0 h 831823"/>
                  <a:gd name="connsiteX1" fmla="*/ 257306 w 1060982"/>
                  <a:gd name="connsiteY1" fmla="*/ 246972 h 831823"/>
                  <a:gd name="connsiteX2" fmla="*/ 287341 w 1060982"/>
                  <a:gd name="connsiteY2" fmla="*/ 250933 h 831823"/>
                  <a:gd name="connsiteX3" fmla="*/ 1060982 w 1060982"/>
                  <a:gd name="connsiteY3" fmla="*/ 603261 h 831823"/>
                  <a:gd name="connsiteX4" fmla="*/ 875710 w 1060982"/>
                  <a:gd name="connsiteY4" fmla="*/ 831823 h 831823"/>
                  <a:gd name="connsiteX5" fmla="*/ 0 w 1060982"/>
                  <a:gd name="connsiteY5" fmla="*/ 519747 h 831823"/>
                  <a:gd name="connsiteX6" fmla="*/ 131 w 1060982"/>
                  <a:gd name="connsiteY6" fmla="*/ 482440 h 831823"/>
                  <a:gd name="connsiteX7" fmla="*/ 131 w 1060982"/>
                  <a:gd name="connsiteY7" fmla="*/ 0 h 831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60982" h="831823">
                    <a:moveTo>
                      <a:pt x="257306" y="0"/>
                    </a:moveTo>
                    <a:lnTo>
                      <a:pt x="257306" y="246972"/>
                    </a:lnTo>
                    <a:lnTo>
                      <a:pt x="287341" y="250933"/>
                    </a:lnTo>
                    <a:cubicBezTo>
                      <a:pt x="569451" y="300384"/>
                      <a:pt x="836054" y="420935"/>
                      <a:pt x="1060982" y="603261"/>
                    </a:cubicBezTo>
                    <a:lnTo>
                      <a:pt x="875710" y="831823"/>
                    </a:lnTo>
                    <a:cubicBezTo>
                      <a:pt x="627937" y="630977"/>
                      <a:pt x="318950" y="520865"/>
                      <a:pt x="0" y="519747"/>
                    </a:cubicBezTo>
                    <a:lnTo>
                      <a:pt x="131" y="482440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10FBFE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任意多边形 85"/>
              <p:cNvSpPr/>
              <p:nvPr/>
            </p:nvSpPr>
            <p:spPr>
              <a:xfrm rot="20007279" flipH="1">
                <a:off x="2674809" y="2801837"/>
                <a:ext cx="1060982" cy="831823"/>
              </a:xfrm>
              <a:custGeom>
                <a:avLst/>
                <a:gdLst>
                  <a:gd name="connsiteX0" fmla="*/ 257306 w 1060982"/>
                  <a:gd name="connsiteY0" fmla="*/ 0 h 831823"/>
                  <a:gd name="connsiteX1" fmla="*/ 257306 w 1060982"/>
                  <a:gd name="connsiteY1" fmla="*/ 246972 h 831823"/>
                  <a:gd name="connsiteX2" fmla="*/ 287341 w 1060982"/>
                  <a:gd name="connsiteY2" fmla="*/ 250933 h 831823"/>
                  <a:gd name="connsiteX3" fmla="*/ 1060982 w 1060982"/>
                  <a:gd name="connsiteY3" fmla="*/ 603261 h 831823"/>
                  <a:gd name="connsiteX4" fmla="*/ 875710 w 1060982"/>
                  <a:gd name="connsiteY4" fmla="*/ 831823 h 831823"/>
                  <a:gd name="connsiteX5" fmla="*/ 0 w 1060982"/>
                  <a:gd name="connsiteY5" fmla="*/ 519747 h 831823"/>
                  <a:gd name="connsiteX6" fmla="*/ 131 w 1060982"/>
                  <a:gd name="connsiteY6" fmla="*/ 482440 h 831823"/>
                  <a:gd name="connsiteX7" fmla="*/ 131 w 1060982"/>
                  <a:gd name="connsiteY7" fmla="*/ 0 h 831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60982" h="831823">
                    <a:moveTo>
                      <a:pt x="257306" y="0"/>
                    </a:moveTo>
                    <a:lnTo>
                      <a:pt x="257306" y="246972"/>
                    </a:lnTo>
                    <a:lnTo>
                      <a:pt x="287341" y="250933"/>
                    </a:lnTo>
                    <a:cubicBezTo>
                      <a:pt x="569451" y="300384"/>
                      <a:pt x="836054" y="420935"/>
                      <a:pt x="1060982" y="603261"/>
                    </a:cubicBezTo>
                    <a:lnTo>
                      <a:pt x="875710" y="831823"/>
                    </a:lnTo>
                    <a:cubicBezTo>
                      <a:pt x="627937" y="630977"/>
                      <a:pt x="318950" y="520865"/>
                      <a:pt x="0" y="519747"/>
                    </a:cubicBezTo>
                    <a:lnTo>
                      <a:pt x="131" y="482440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10FBFE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3" name="任意多边形 102"/>
          <p:cNvSpPr/>
          <p:nvPr/>
        </p:nvSpPr>
        <p:spPr>
          <a:xfrm flipV="1">
            <a:off x="1086169" y="1893666"/>
            <a:ext cx="3221036" cy="136652"/>
          </a:xfrm>
          <a:custGeom>
            <a:avLst/>
            <a:gdLst>
              <a:gd name="connsiteX0" fmla="*/ 0 w 3221036"/>
              <a:gd name="connsiteY0" fmla="*/ 136652 h 136652"/>
              <a:gd name="connsiteX1" fmla="*/ 3221036 w 3221036"/>
              <a:gd name="connsiteY1" fmla="*/ 136652 h 136652"/>
              <a:gd name="connsiteX2" fmla="*/ 2939504 w 3221036"/>
              <a:gd name="connsiteY2" fmla="*/ 0 h 136652"/>
              <a:gd name="connsiteX3" fmla="*/ 2701802 w 3221036"/>
              <a:gd name="connsiteY3" fmla="*/ 0 h 136652"/>
              <a:gd name="connsiteX4" fmla="*/ 2668586 w 3221036"/>
              <a:gd name="connsiteY4" fmla="*/ 54833 h 136652"/>
              <a:gd name="connsiteX5" fmla="*/ 552450 w 3221036"/>
              <a:gd name="connsiteY5" fmla="*/ 54833 h 136652"/>
              <a:gd name="connsiteX6" fmla="*/ 519234 w 3221036"/>
              <a:gd name="connsiteY6" fmla="*/ 0 h 136652"/>
              <a:gd name="connsiteX7" fmla="*/ 281532 w 3221036"/>
              <a:gd name="connsiteY7" fmla="*/ 0 h 136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21036" h="136652">
                <a:moveTo>
                  <a:pt x="0" y="136652"/>
                </a:moveTo>
                <a:lnTo>
                  <a:pt x="3221036" y="136652"/>
                </a:lnTo>
                <a:lnTo>
                  <a:pt x="2939504" y="0"/>
                </a:lnTo>
                <a:lnTo>
                  <a:pt x="2701802" y="0"/>
                </a:lnTo>
                <a:lnTo>
                  <a:pt x="2668586" y="54833"/>
                </a:lnTo>
                <a:lnTo>
                  <a:pt x="552450" y="54833"/>
                </a:lnTo>
                <a:lnTo>
                  <a:pt x="519234" y="0"/>
                </a:lnTo>
                <a:lnTo>
                  <a:pt x="281532" y="0"/>
                </a:lnTo>
                <a:close/>
              </a:path>
            </a:pathLst>
          </a:custGeom>
          <a:solidFill>
            <a:srgbClr val="10FBF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任意多边形 103"/>
          <p:cNvSpPr/>
          <p:nvPr/>
        </p:nvSpPr>
        <p:spPr>
          <a:xfrm>
            <a:off x="1086169" y="5725438"/>
            <a:ext cx="3221036" cy="136652"/>
          </a:xfrm>
          <a:custGeom>
            <a:avLst/>
            <a:gdLst>
              <a:gd name="connsiteX0" fmla="*/ 0 w 3221036"/>
              <a:gd name="connsiteY0" fmla="*/ 136652 h 136652"/>
              <a:gd name="connsiteX1" fmla="*/ 3221036 w 3221036"/>
              <a:gd name="connsiteY1" fmla="*/ 136652 h 136652"/>
              <a:gd name="connsiteX2" fmla="*/ 2939504 w 3221036"/>
              <a:gd name="connsiteY2" fmla="*/ 0 h 136652"/>
              <a:gd name="connsiteX3" fmla="*/ 2701802 w 3221036"/>
              <a:gd name="connsiteY3" fmla="*/ 0 h 136652"/>
              <a:gd name="connsiteX4" fmla="*/ 2668586 w 3221036"/>
              <a:gd name="connsiteY4" fmla="*/ 54833 h 136652"/>
              <a:gd name="connsiteX5" fmla="*/ 552450 w 3221036"/>
              <a:gd name="connsiteY5" fmla="*/ 54833 h 136652"/>
              <a:gd name="connsiteX6" fmla="*/ 519234 w 3221036"/>
              <a:gd name="connsiteY6" fmla="*/ 0 h 136652"/>
              <a:gd name="connsiteX7" fmla="*/ 281532 w 3221036"/>
              <a:gd name="connsiteY7" fmla="*/ 0 h 136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21036" h="136652">
                <a:moveTo>
                  <a:pt x="0" y="136652"/>
                </a:moveTo>
                <a:lnTo>
                  <a:pt x="3221036" y="136652"/>
                </a:lnTo>
                <a:lnTo>
                  <a:pt x="2939504" y="0"/>
                </a:lnTo>
                <a:lnTo>
                  <a:pt x="2701802" y="0"/>
                </a:lnTo>
                <a:lnTo>
                  <a:pt x="2668586" y="54833"/>
                </a:lnTo>
                <a:lnTo>
                  <a:pt x="552450" y="54833"/>
                </a:lnTo>
                <a:lnTo>
                  <a:pt x="519234" y="0"/>
                </a:lnTo>
                <a:lnTo>
                  <a:pt x="281532" y="0"/>
                </a:lnTo>
                <a:close/>
              </a:path>
            </a:pathLst>
          </a:custGeom>
          <a:solidFill>
            <a:srgbClr val="10FBF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任意多边形 104"/>
          <p:cNvSpPr/>
          <p:nvPr/>
        </p:nvSpPr>
        <p:spPr>
          <a:xfrm flipV="1">
            <a:off x="7918769" y="1893666"/>
            <a:ext cx="3221036" cy="136652"/>
          </a:xfrm>
          <a:custGeom>
            <a:avLst/>
            <a:gdLst>
              <a:gd name="connsiteX0" fmla="*/ 0 w 3221036"/>
              <a:gd name="connsiteY0" fmla="*/ 136652 h 136652"/>
              <a:gd name="connsiteX1" fmla="*/ 3221036 w 3221036"/>
              <a:gd name="connsiteY1" fmla="*/ 136652 h 136652"/>
              <a:gd name="connsiteX2" fmla="*/ 2939504 w 3221036"/>
              <a:gd name="connsiteY2" fmla="*/ 0 h 136652"/>
              <a:gd name="connsiteX3" fmla="*/ 2701802 w 3221036"/>
              <a:gd name="connsiteY3" fmla="*/ 0 h 136652"/>
              <a:gd name="connsiteX4" fmla="*/ 2668586 w 3221036"/>
              <a:gd name="connsiteY4" fmla="*/ 54833 h 136652"/>
              <a:gd name="connsiteX5" fmla="*/ 552450 w 3221036"/>
              <a:gd name="connsiteY5" fmla="*/ 54833 h 136652"/>
              <a:gd name="connsiteX6" fmla="*/ 519234 w 3221036"/>
              <a:gd name="connsiteY6" fmla="*/ 0 h 136652"/>
              <a:gd name="connsiteX7" fmla="*/ 281532 w 3221036"/>
              <a:gd name="connsiteY7" fmla="*/ 0 h 136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21036" h="136652">
                <a:moveTo>
                  <a:pt x="0" y="136652"/>
                </a:moveTo>
                <a:lnTo>
                  <a:pt x="3221036" y="136652"/>
                </a:lnTo>
                <a:lnTo>
                  <a:pt x="2939504" y="0"/>
                </a:lnTo>
                <a:lnTo>
                  <a:pt x="2701802" y="0"/>
                </a:lnTo>
                <a:lnTo>
                  <a:pt x="2668586" y="54833"/>
                </a:lnTo>
                <a:lnTo>
                  <a:pt x="552450" y="54833"/>
                </a:lnTo>
                <a:lnTo>
                  <a:pt x="519234" y="0"/>
                </a:lnTo>
                <a:lnTo>
                  <a:pt x="281532" y="0"/>
                </a:lnTo>
                <a:close/>
              </a:path>
            </a:pathLst>
          </a:custGeom>
          <a:solidFill>
            <a:srgbClr val="10FBF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任意多边形 105"/>
          <p:cNvSpPr/>
          <p:nvPr/>
        </p:nvSpPr>
        <p:spPr>
          <a:xfrm>
            <a:off x="7918769" y="5725438"/>
            <a:ext cx="3221036" cy="136652"/>
          </a:xfrm>
          <a:custGeom>
            <a:avLst/>
            <a:gdLst>
              <a:gd name="connsiteX0" fmla="*/ 0 w 3221036"/>
              <a:gd name="connsiteY0" fmla="*/ 136652 h 136652"/>
              <a:gd name="connsiteX1" fmla="*/ 3221036 w 3221036"/>
              <a:gd name="connsiteY1" fmla="*/ 136652 h 136652"/>
              <a:gd name="connsiteX2" fmla="*/ 2939504 w 3221036"/>
              <a:gd name="connsiteY2" fmla="*/ 0 h 136652"/>
              <a:gd name="connsiteX3" fmla="*/ 2701802 w 3221036"/>
              <a:gd name="connsiteY3" fmla="*/ 0 h 136652"/>
              <a:gd name="connsiteX4" fmla="*/ 2668586 w 3221036"/>
              <a:gd name="connsiteY4" fmla="*/ 54833 h 136652"/>
              <a:gd name="connsiteX5" fmla="*/ 552450 w 3221036"/>
              <a:gd name="connsiteY5" fmla="*/ 54833 h 136652"/>
              <a:gd name="connsiteX6" fmla="*/ 519234 w 3221036"/>
              <a:gd name="connsiteY6" fmla="*/ 0 h 136652"/>
              <a:gd name="connsiteX7" fmla="*/ 281532 w 3221036"/>
              <a:gd name="connsiteY7" fmla="*/ 0 h 136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21036" h="136652">
                <a:moveTo>
                  <a:pt x="0" y="136652"/>
                </a:moveTo>
                <a:lnTo>
                  <a:pt x="3221036" y="136652"/>
                </a:lnTo>
                <a:lnTo>
                  <a:pt x="2939504" y="0"/>
                </a:lnTo>
                <a:lnTo>
                  <a:pt x="2701802" y="0"/>
                </a:lnTo>
                <a:lnTo>
                  <a:pt x="2668586" y="54833"/>
                </a:lnTo>
                <a:lnTo>
                  <a:pt x="552450" y="54833"/>
                </a:lnTo>
                <a:lnTo>
                  <a:pt x="519234" y="0"/>
                </a:lnTo>
                <a:lnTo>
                  <a:pt x="281532" y="0"/>
                </a:lnTo>
                <a:close/>
              </a:path>
            </a:pathLst>
          </a:custGeom>
          <a:solidFill>
            <a:srgbClr val="10FBF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4110910" y="1713840"/>
            <a:ext cx="815542" cy="786513"/>
            <a:chOff x="4070905" y="2100555"/>
            <a:chExt cx="815542" cy="786513"/>
          </a:xfrm>
        </p:grpSpPr>
        <p:sp>
          <p:nvSpPr>
            <p:cNvPr id="89" name="椭圆 88"/>
            <p:cNvSpPr/>
            <p:nvPr/>
          </p:nvSpPr>
          <p:spPr>
            <a:xfrm>
              <a:off x="4477305" y="2477926"/>
              <a:ext cx="409142" cy="409142"/>
            </a:xfrm>
            <a:prstGeom prst="ellipse">
              <a:avLst/>
            </a:prstGeom>
            <a:solidFill>
              <a:srgbClr val="10FBFE">
                <a:alpha val="70000"/>
              </a:srgb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/>
            <p:cNvCxnSpPr>
              <a:stCxn id="103" idx="1"/>
            </p:cNvCxnSpPr>
            <p:nvPr/>
          </p:nvCxnSpPr>
          <p:spPr>
            <a:xfrm>
              <a:off x="4267200" y="2293716"/>
              <a:ext cx="391885" cy="390247"/>
            </a:xfrm>
            <a:prstGeom prst="line">
              <a:avLst/>
            </a:prstGeom>
            <a:ln>
              <a:solidFill>
                <a:srgbClr val="10FBFE">
                  <a:alpha val="7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椭圆 107"/>
            <p:cNvSpPr/>
            <p:nvPr/>
          </p:nvSpPr>
          <p:spPr>
            <a:xfrm>
              <a:off x="4070905" y="2100555"/>
              <a:ext cx="409142" cy="409142"/>
            </a:xfrm>
            <a:prstGeom prst="ellipse">
              <a:avLst/>
            </a:prstGeom>
            <a:solidFill>
              <a:srgbClr val="10FBFE">
                <a:alpha val="70000"/>
              </a:srgb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216967" y="1713840"/>
            <a:ext cx="917142" cy="757483"/>
            <a:chOff x="7176962" y="2100555"/>
            <a:chExt cx="917142" cy="757483"/>
          </a:xfrm>
        </p:grpSpPr>
        <p:sp>
          <p:nvSpPr>
            <p:cNvPr id="98" name="椭圆 97"/>
            <p:cNvSpPr/>
            <p:nvPr/>
          </p:nvSpPr>
          <p:spPr>
            <a:xfrm>
              <a:off x="7176962" y="2448896"/>
              <a:ext cx="409142" cy="409142"/>
            </a:xfrm>
            <a:prstGeom prst="ellipse">
              <a:avLst/>
            </a:prstGeom>
            <a:solidFill>
              <a:srgbClr val="10FBFE">
                <a:alpha val="70000"/>
              </a:srgb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1" name="直接连接符 100"/>
            <p:cNvCxnSpPr>
              <a:endCxn id="105" idx="0"/>
            </p:cNvCxnSpPr>
            <p:nvPr/>
          </p:nvCxnSpPr>
          <p:spPr>
            <a:xfrm flipV="1">
              <a:off x="7384143" y="2293716"/>
              <a:ext cx="494621" cy="359768"/>
            </a:xfrm>
            <a:prstGeom prst="line">
              <a:avLst/>
            </a:prstGeom>
            <a:ln>
              <a:solidFill>
                <a:srgbClr val="10FBFE">
                  <a:alpha val="7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7684962" y="2100555"/>
              <a:ext cx="409142" cy="409142"/>
            </a:xfrm>
            <a:prstGeom prst="ellipse">
              <a:avLst/>
            </a:prstGeom>
            <a:solidFill>
              <a:srgbClr val="10FBFE">
                <a:alpha val="70000"/>
              </a:srgb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110910" y="5240810"/>
            <a:ext cx="902628" cy="818633"/>
            <a:chOff x="4070905" y="5627525"/>
            <a:chExt cx="902628" cy="818633"/>
          </a:xfrm>
        </p:grpSpPr>
        <p:sp>
          <p:nvSpPr>
            <p:cNvPr id="92" name="椭圆 91"/>
            <p:cNvSpPr/>
            <p:nvPr/>
          </p:nvSpPr>
          <p:spPr>
            <a:xfrm>
              <a:off x="4564391" y="5627525"/>
              <a:ext cx="409142" cy="409142"/>
            </a:xfrm>
            <a:prstGeom prst="ellipse">
              <a:avLst/>
            </a:prstGeom>
            <a:solidFill>
              <a:srgbClr val="10FBFE">
                <a:alpha val="70000"/>
              </a:srgb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0" name="直接连接符 99"/>
            <p:cNvCxnSpPr>
              <a:stCxn id="104" idx="1"/>
            </p:cNvCxnSpPr>
            <p:nvPr/>
          </p:nvCxnSpPr>
          <p:spPr>
            <a:xfrm flipV="1">
              <a:off x="4267200" y="5854023"/>
              <a:ext cx="487680" cy="407482"/>
            </a:xfrm>
            <a:prstGeom prst="line">
              <a:avLst/>
            </a:prstGeom>
            <a:ln>
              <a:solidFill>
                <a:srgbClr val="10FBFE">
                  <a:alpha val="7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椭圆 113"/>
            <p:cNvSpPr/>
            <p:nvPr/>
          </p:nvSpPr>
          <p:spPr>
            <a:xfrm>
              <a:off x="4070905" y="6037016"/>
              <a:ext cx="409142" cy="409142"/>
            </a:xfrm>
            <a:prstGeom prst="ellipse">
              <a:avLst/>
            </a:prstGeom>
            <a:solidFill>
              <a:srgbClr val="10FBFE">
                <a:alpha val="70000"/>
              </a:srgb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245996" y="5168239"/>
            <a:ext cx="888113" cy="891204"/>
            <a:chOff x="7205991" y="5554954"/>
            <a:chExt cx="888113" cy="891204"/>
          </a:xfrm>
        </p:grpSpPr>
        <p:sp>
          <p:nvSpPr>
            <p:cNvPr id="95" name="椭圆 94"/>
            <p:cNvSpPr/>
            <p:nvPr/>
          </p:nvSpPr>
          <p:spPr>
            <a:xfrm>
              <a:off x="7205991" y="5554954"/>
              <a:ext cx="409142" cy="409142"/>
            </a:xfrm>
            <a:prstGeom prst="ellipse">
              <a:avLst/>
            </a:prstGeom>
            <a:solidFill>
              <a:srgbClr val="10FBFE">
                <a:alpha val="70000"/>
              </a:srgb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2" name="直接连接符 101"/>
            <p:cNvCxnSpPr>
              <a:stCxn id="106" idx="0"/>
            </p:cNvCxnSpPr>
            <p:nvPr/>
          </p:nvCxnSpPr>
          <p:spPr>
            <a:xfrm flipH="1" flipV="1">
              <a:off x="7398568" y="5760496"/>
              <a:ext cx="480196" cy="501009"/>
            </a:xfrm>
            <a:prstGeom prst="line">
              <a:avLst/>
            </a:prstGeom>
            <a:ln>
              <a:solidFill>
                <a:srgbClr val="10FBFE">
                  <a:alpha val="7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椭圆 116"/>
            <p:cNvSpPr/>
            <p:nvPr/>
          </p:nvSpPr>
          <p:spPr>
            <a:xfrm>
              <a:off x="7684962" y="6037016"/>
              <a:ext cx="409142" cy="409142"/>
            </a:xfrm>
            <a:prstGeom prst="ellipse">
              <a:avLst/>
            </a:prstGeom>
            <a:solidFill>
              <a:srgbClr val="10FBFE">
                <a:alpha val="70000"/>
              </a:srgb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9" name="文本框 118"/>
          <p:cNvSpPr txBox="1"/>
          <p:nvPr/>
        </p:nvSpPr>
        <p:spPr>
          <a:xfrm flipH="1">
            <a:off x="1173614" y="2143145"/>
            <a:ext cx="30773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动画</a:t>
            </a:r>
            <a:endParaRPr lang="en-US" altLang="zh-CN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主角、僚机、敌人的纯手工抠制转向动画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物体爆炸的动画特效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0" name="文本框 119"/>
          <p:cNvSpPr txBox="1"/>
          <p:nvPr/>
        </p:nvSpPr>
        <p:spPr>
          <a:xfrm flipH="1">
            <a:off x="1173614" y="4482213"/>
            <a:ext cx="30773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僚机</a:t>
            </a:r>
            <a:endParaRPr lang="en-US" altLang="zh-CN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两个追随主角的僚机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可切换同步攻击模式与自动攻击模式</a:t>
            </a:r>
          </a:p>
          <a:p>
            <a:pPr algn="ctr">
              <a:lnSpc>
                <a:spcPct val="150000"/>
              </a:lnSpc>
            </a:pPr>
            <a:endParaRPr lang="en-US" altLang="zh-CN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1" name="文本框 120"/>
          <p:cNvSpPr txBox="1"/>
          <p:nvPr/>
        </p:nvSpPr>
        <p:spPr>
          <a:xfrm flipH="1">
            <a:off x="8062456" y="2143145"/>
            <a:ext cx="3077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音乐</a:t>
            </a:r>
            <a:endParaRPr lang="en-US" altLang="zh-CN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具有选择、战斗、胜利、失败界面音乐</a:t>
            </a:r>
          </a:p>
        </p:txBody>
      </p:sp>
      <p:sp>
        <p:nvSpPr>
          <p:cNvPr id="122" name="文本框 121"/>
          <p:cNvSpPr txBox="1"/>
          <p:nvPr/>
        </p:nvSpPr>
        <p:spPr>
          <a:xfrm flipH="1">
            <a:off x="8062456" y="4482213"/>
            <a:ext cx="3077349" cy="798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杂兵</a:t>
            </a:r>
            <a:endParaRPr lang="en-US" altLang="zh-CN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不断被</a:t>
            </a:r>
            <a:r>
              <a:rPr lang="en-US" altLang="zh-CN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BOSS</a:t>
            </a: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召唤的敌人小兵</a:t>
            </a:r>
            <a:endParaRPr lang="en-US" altLang="zh-CN" sz="12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764FB3DC-E7E1-4D7E-90B4-4B321AE0784F}"/>
              </a:ext>
            </a:extLst>
          </p:cNvPr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游戏功能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bldLvl="0" animBg="1"/>
      <p:bldP spid="104" grpId="0" bldLvl="0" animBg="1"/>
      <p:bldP spid="105" grpId="0" bldLvl="0" animBg="1"/>
      <p:bldP spid="106" grpId="0" bldLvl="0" animBg="1"/>
      <p:bldP spid="119" grpId="0"/>
      <p:bldP spid="120" grpId="0"/>
      <p:bldP spid="121" grpId="0"/>
      <p:bldP spid="122" grpId="0"/>
      <p:bldP spid="5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齿轮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440" y="1322070"/>
            <a:ext cx="7945120" cy="44672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79035" y="2007870"/>
            <a:ext cx="2234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PART.04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3D830D0-F9F0-487F-A831-B7340420CA7D}"/>
              </a:ext>
            </a:extLst>
          </p:cNvPr>
          <p:cNvSpPr/>
          <p:nvPr/>
        </p:nvSpPr>
        <p:spPr>
          <a:xfrm>
            <a:off x="4671060" y="3263294"/>
            <a:ext cx="2849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总结感悟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总结感悟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48D781BB-B611-47A7-BC3D-091116FFAB8F}"/>
              </a:ext>
            </a:extLst>
          </p:cNvPr>
          <p:cNvGrpSpPr/>
          <p:nvPr/>
        </p:nvGrpSpPr>
        <p:grpSpPr>
          <a:xfrm>
            <a:off x="622339" y="1074422"/>
            <a:ext cx="3347099" cy="5162654"/>
            <a:chOff x="963117" y="1074422"/>
            <a:chExt cx="3347099" cy="5162654"/>
          </a:xfrm>
        </p:grpSpPr>
        <p:sp>
          <p:nvSpPr>
            <p:cNvPr id="15365" name="六边形 8"/>
            <p:cNvSpPr>
              <a:spLocks noChangeArrowheads="1"/>
            </p:cNvSpPr>
            <p:nvPr/>
          </p:nvSpPr>
          <p:spPr bwMode="auto">
            <a:xfrm rot="5400000">
              <a:off x="55340" y="1982199"/>
              <a:ext cx="5162654" cy="3347099"/>
            </a:xfrm>
            <a:prstGeom prst="hexagon">
              <a:avLst>
                <a:gd name="adj" fmla="val 25018"/>
                <a:gd name="vf" fmla="val 115470"/>
              </a:avLst>
            </a:prstGeom>
            <a:solidFill>
              <a:srgbClr val="10FBFE">
                <a:alpha val="25000"/>
              </a:srgbClr>
            </a:solidFill>
            <a:ln w="6350">
              <a:solidFill>
                <a:srgbClr val="10FBFE">
                  <a:alpha val="70000"/>
                </a:srgbClr>
              </a:solidFill>
              <a:beve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1702981" y="2176854"/>
              <a:ext cx="1867371" cy="267765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 由于先行已有较为系统具体的构思，代码实现过程中并未遇到难以解决的问题，这也进一步体现了计划的重要性。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8E481B7E-A8ED-4D9E-BF06-270AA8D458DE}"/>
              </a:ext>
            </a:extLst>
          </p:cNvPr>
          <p:cNvGrpSpPr/>
          <p:nvPr/>
        </p:nvGrpSpPr>
        <p:grpSpPr>
          <a:xfrm>
            <a:off x="4487318" y="1064895"/>
            <a:ext cx="3347099" cy="5162654"/>
            <a:chOff x="963117" y="1074422"/>
            <a:chExt cx="3347099" cy="5162654"/>
          </a:xfrm>
        </p:grpSpPr>
        <p:sp>
          <p:nvSpPr>
            <p:cNvPr id="26" name="六边形 8">
              <a:extLst>
                <a:ext uri="{FF2B5EF4-FFF2-40B4-BE49-F238E27FC236}">
                  <a16:creationId xmlns:a16="http://schemas.microsoft.com/office/drawing/2014/main" id="{EBE1BE3D-3FAD-49C4-B455-5880679795F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55340" y="1982199"/>
              <a:ext cx="5162654" cy="3347099"/>
            </a:xfrm>
            <a:prstGeom prst="hexagon">
              <a:avLst>
                <a:gd name="adj" fmla="val 25018"/>
                <a:gd name="vf" fmla="val 115470"/>
              </a:avLst>
            </a:prstGeom>
            <a:solidFill>
              <a:srgbClr val="10FBFE">
                <a:alpha val="25000"/>
              </a:srgbClr>
            </a:solidFill>
            <a:ln w="6350">
              <a:solidFill>
                <a:srgbClr val="10FBFE">
                  <a:alpha val="70000"/>
                </a:srgbClr>
              </a:solidFill>
              <a:beve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B744DD88-AEFB-46FD-917A-44DA09496A0E}"/>
                </a:ext>
              </a:extLst>
            </p:cNvPr>
            <p:cNvSpPr/>
            <p:nvPr/>
          </p:nvSpPr>
          <p:spPr>
            <a:xfrm>
              <a:off x="1717885" y="2021078"/>
              <a:ext cx="1867371" cy="337284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 游戏作为一个有机联系的系统，其架构必须有必要的框架构思。功能设计时，需要综合考虑局部与整体的关系；程序调试时，需要综合考虑静态与动态的关系。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E4853751-F8DA-43F4-9C16-F61B8F93881B}"/>
              </a:ext>
            </a:extLst>
          </p:cNvPr>
          <p:cNvGrpSpPr/>
          <p:nvPr/>
        </p:nvGrpSpPr>
        <p:grpSpPr>
          <a:xfrm>
            <a:off x="8251866" y="1116648"/>
            <a:ext cx="3347099" cy="5162654"/>
            <a:chOff x="963117" y="1074422"/>
            <a:chExt cx="3347099" cy="5162654"/>
          </a:xfrm>
        </p:grpSpPr>
        <p:sp>
          <p:nvSpPr>
            <p:cNvPr id="29" name="六边形 8">
              <a:extLst>
                <a:ext uri="{FF2B5EF4-FFF2-40B4-BE49-F238E27FC236}">
                  <a16:creationId xmlns:a16="http://schemas.microsoft.com/office/drawing/2014/main" id="{E5D520AD-4082-449A-8767-34A530B857B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55340" y="1982199"/>
              <a:ext cx="5162654" cy="3347099"/>
            </a:xfrm>
            <a:prstGeom prst="hexagon">
              <a:avLst>
                <a:gd name="adj" fmla="val 25018"/>
                <a:gd name="vf" fmla="val 115470"/>
              </a:avLst>
            </a:prstGeom>
            <a:solidFill>
              <a:srgbClr val="10FBFE">
                <a:alpha val="25000"/>
              </a:srgbClr>
            </a:solidFill>
            <a:ln w="6350">
              <a:solidFill>
                <a:srgbClr val="10FBFE">
                  <a:alpha val="70000"/>
                </a:srgbClr>
              </a:solidFill>
              <a:beve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B027ABE4-A1AE-4091-B2D3-BFA460E88C4D}"/>
                </a:ext>
              </a:extLst>
            </p:cNvPr>
            <p:cNvSpPr/>
            <p:nvPr/>
          </p:nvSpPr>
          <p:spPr>
            <a:xfrm>
              <a:off x="1702981" y="2176854"/>
              <a:ext cx="1867371" cy="267765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  是什么阻碍了一个独立游戏开发者的梦想？是美工！一个游戏的开发工作，三分程序，七分创意，剩下九十分皆为美工。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特别鸣谢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4" name="Group 14"/>
          <p:cNvGrpSpPr/>
          <p:nvPr/>
        </p:nvGrpSpPr>
        <p:grpSpPr>
          <a:xfrm>
            <a:off x="3199748" y="1025208"/>
            <a:ext cx="5424257" cy="5375589"/>
            <a:chOff x="3734181" y="1102012"/>
            <a:chExt cx="1676400" cy="1944624"/>
          </a:xfrm>
        </p:grpSpPr>
        <p:sp>
          <p:nvSpPr>
            <p:cNvPr id="5" name="Hexagon 4"/>
            <p:cNvSpPr/>
            <p:nvPr/>
          </p:nvSpPr>
          <p:spPr bwMode="auto">
            <a:xfrm rot="5400000">
              <a:off x="3600069" y="1236124"/>
              <a:ext cx="1944624" cy="1676400"/>
            </a:xfrm>
            <a:prstGeom prst="hexagon">
              <a:avLst/>
            </a:prstGeom>
            <a:solidFill>
              <a:srgbClr val="10FBFE">
                <a:alpha val="40000"/>
              </a:srgb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/>
            </a:p>
          </p:txBody>
        </p:sp>
        <p:sp>
          <p:nvSpPr>
            <p:cNvPr id="6" name="Hexagon 5"/>
            <p:cNvSpPr/>
            <p:nvPr/>
          </p:nvSpPr>
          <p:spPr bwMode="auto">
            <a:xfrm rot="5400000">
              <a:off x="3753382" y="1364897"/>
              <a:ext cx="1636136" cy="1410462"/>
            </a:xfrm>
            <a:prstGeom prst="hexagon">
              <a:avLst/>
            </a:prstGeom>
            <a:noFill/>
            <a:ln w="19050">
              <a:solidFill>
                <a:srgbClr val="10FBFE"/>
              </a:solidFill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/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399795B9-2840-429E-8A3F-2A1FE2693EB4}"/>
              </a:ext>
            </a:extLst>
          </p:cNvPr>
          <p:cNvSpPr txBox="1"/>
          <p:nvPr/>
        </p:nvSpPr>
        <p:spPr>
          <a:xfrm>
            <a:off x="3289299" y="2642992"/>
            <a:ext cx="523912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鸣谢</a:t>
            </a:r>
            <a:endParaRPr lang="en-US" altLang="zh-CN" sz="32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en-US" altLang="zh-CN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/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感谢老师与助教的指导</a:t>
            </a:r>
            <a:endParaRPr lang="en-US" altLang="zh-CN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/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感谢骆炳君同学的技术支持</a:t>
            </a:r>
            <a:endParaRPr lang="en-US" altLang="zh-CN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/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感谢从业臻同学的创意帮助</a:t>
            </a:r>
            <a:endParaRPr lang="en-US" altLang="zh-CN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/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</a:t>
            </a:r>
            <a:r>
              <a:rPr lang="en-US" altLang="zh-CN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212AB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全寝同学的耐心测试</a:t>
            </a:r>
            <a:endParaRPr lang="en-US" altLang="zh-CN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3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2c33e6a32bc9ec118dfac6d875d8fc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85" y="10795"/>
            <a:ext cx="12390755" cy="69710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57170" y="2042160"/>
            <a:ext cx="66776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dirty="0">
                <a:solidFill>
                  <a:srgbClr val="10FBFE"/>
                </a:solidFill>
                <a:ea typeface="微软雅黑" panose="020B0503020204020204" charset="-122"/>
                <a:cs typeface="Times New Roman" panose="02020603050405020304" pitchFamily="18" charset="0"/>
              </a:rPr>
              <a:t>THANK YOU</a:t>
            </a:r>
            <a:endParaRPr lang="en-US" sz="7200" b="1" dirty="0">
              <a:solidFill>
                <a:srgbClr val="10FBFE"/>
              </a:solidFill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779712" y="3429000"/>
            <a:ext cx="66325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弱小和无知不是生存的障碍，</a:t>
            </a:r>
            <a:endParaRPr lang="en-US" altLang="zh-CN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傲慢才是。</a:t>
            </a:r>
            <a:endParaRPr lang="en-US" altLang="zh-CN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					——《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三体</a:t>
            </a:r>
            <a:r>
              <a:rPr lang="en-US" altLang="zh-CN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Ⅲ》</a:t>
            </a:r>
            <a:endParaRPr lang="zh-CN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1E94630-BE2A-4A82-BB32-F6E3D554D25B}"/>
              </a:ext>
            </a:extLst>
          </p:cNvPr>
          <p:cNvSpPr txBox="1"/>
          <p:nvPr/>
        </p:nvSpPr>
        <p:spPr>
          <a:xfrm>
            <a:off x="8430054" y="5074235"/>
            <a:ext cx="29688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软件</a:t>
            </a:r>
            <a:r>
              <a:rPr lang="en-US" altLang="zh-CN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71</a:t>
            </a:r>
            <a:r>
              <a:rPr lang="zh-CN" altLang="en-US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班</a:t>
            </a:r>
            <a:endParaRPr lang="en-US" altLang="zh-CN" sz="14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黄翔</a:t>
            </a:r>
            <a:endParaRPr lang="en-US" altLang="zh-CN" sz="14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en-US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5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19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齿轮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440" y="1322070"/>
            <a:ext cx="7945120" cy="44672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79035" y="2007870"/>
            <a:ext cx="2234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PART.01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228147" y="3263294"/>
            <a:ext cx="37357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游戏背景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445" y="1502410"/>
            <a:ext cx="3084195" cy="31515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519680" y="2516505"/>
            <a:ext cx="16103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目 录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519680" y="3368040"/>
            <a:ext cx="1610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Contents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20460" y="1155700"/>
            <a:ext cx="958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01.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058771" y="1247467"/>
            <a:ext cx="327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游戏背景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220460" y="2434590"/>
            <a:ext cx="958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02.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7058770" y="2526357"/>
            <a:ext cx="327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游戏设计</a:t>
            </a:r>
            <a:endParaRPr lang="zh-CN" altLang="en-US" sz="28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220460" y="3703955"/>
            <a:ext cx="958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03.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058769" y="3735834"/>
            <a:ext cx="327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游戏功能</a:t>
            </a:r>
            <a:endParaRPr lang="zh-CN" altLang="en-US" sz="28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220460" y="4977765"/>
            <a:ext cx="958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04.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7058768" y="5096967"/>
            <a:ext cx="327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总结感悟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9" grpId="1"/>
      <p:bldP spid="12" grpId="0"/>
      <p:bldP spid="13" grpId="0"/>
      <p:bldP spid="13" grpId="1"/>
      <p:bldP spid="14" grpId="0"/>
      <p:bldP spid="15" grpId="0"/>
      <p:bldP spid="15" grpId="1"/>
      <p:bldP spid="16" grpId="0"/>
      <p:bldP spid="17" grpId="0"/>
      <p:bldP spid="1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2c33e6a32bc9ec118dfac6d875d8fc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390755" cy="69710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256722" y="1172986"/>
            <a:ext cx="3678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游戏背景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587182" y="2135978"/>
            <a:ext cx="92024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宇宙就是一座黑暗森林，每个文明都是带枪的猎人，像幽灵般潜行于林间，轻轻拨开挡路的树枝，竭力不让脚步发出一点儿声音，连呼吸都必须小心翼翼：他必须小心，因为林中到处都有与他一样潜行的猎人，如果他发现了别的生命，能做的只有一件事：开枪消灭之。在这片森林中，他人就是地狱，就是永恒的威胁，任何暴露自己存在的生命都将很快被消灭，一旦被发现，能生存下来的是只有一方，或者都不能生存。</a:t>
            </a:r>
            <a:r>
              <a:rPr lang="en-US" altLang="zh-CN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														——《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三体</a:t>
            </a:r>
            <a:r>
              <a:rPr lang="en-US" altLang="zh-CN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Ⅱ》</a:t>
            </a:r>
            <a:endParaRPr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2c33e6a32bc9ec118dfac6d875d8fc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390755" cy="69710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256722" y="1172986"/>
            <a:ext cx="3678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游戏背景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594167" y="2349042"/>
            <a:ext cx="9202420" cy="1987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此游戏原计划作为小说情节的拓展，玩家将扮演地球联军，与三体舰队展开宇宙战争。但由于时间紧迫以及技术所限，此游戏难以实现预期的游戏性。</a:t>
            </a:r>
            <a:r>
              <a:rPr lang="en-US" altLang="zh-CN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《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三体</a:t>
            </a:r>
            <a:r>
              <a:rPr lang="en-US" altLang="zh-CN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》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是中国现代科幻小说的杰出代表，出于对小说作者的尊重，仅仅借用小说中的这一名词，而不篡改小说情节。</a:t>
            </a:r>
            <a:endParaRPr lang="en-US" altLang="zh-CN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在本作中，玩家可操作宇宙战舰，在浩瀚无边的星空中，与敌人展开宇宙大战。</a:t>
            </a:r>
            <a:endParaRPr lang="en-US" altLang="zh-CN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464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齿轮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440" y="1322070"/>
            <a:ext cx="7945120" cy="44672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79035" y="2007870"/>
            <a:ext cx="2234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PART.02</a:t>
            </a:r>
          </a:p>
        </p:txBody>
      </p:sp>
      <p:sp>
        <p:nvSpPr>
          <p:cNvPr id="359" name="矩形 358"/>
          <p:cNvSpPr/>
          <p:nvPr/>
        </p:nvSpPr>
        <p:spPr>
          <a:xfrm>
            <a:off x="4671060" y="3263294"/>
            <a:ext cx="2849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游戏设计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5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游戏设计</a:t>
            </a:r>
            <a:r>
              <a:rPr lang="en-US" alt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基本元素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2141220" y="1837690"/>
            <a:ext cx="1850390" cy="1833880"/>
            <a:chOff x="3372" y="2894"/>
            <a:chExt cx="2914" cy="2888"/>
          </a:xfrm>
        </p:grpSpPr>
        <p:grpSp>
          <p:nvGrpSpPr>
            <p:cNvPr id="15" name="组合 14"/>
            <p:cNvGrpSpPr/>
            <p:nvPr/>
          </p:nvGrpSpPr>
          <p:grpSpPr>
            <a:xfrm>
              <a:off x="3372" y="2894"/>
              <a:ext cx="2914" cy="2888"/>
              <a:chOff x="4948" y="1836"/>
              <a:chExt cx="4938" cy="4893"/>
            </a:xfrm>
          </p:grpSpPr>
          <p:sp>
            <p:nvSpPr>
              <p:cNvPr id="16" name="弧形 15"/>
              <p:cNvSpPr/>
              <p:nvPr/>
            </p:nvSpPr>
            <p:spPr>
              <a:xfrm>
                <a:off x="5219" y="2063"/>
                <a:ext cx="4040" cy="4040"/>
              </a:xfrm>
              <a:prstGeom prst="arc">
                <a:avLst>
                  <a:gd name="adj1" fmla="val 5242537"/>
                  <a:gd name="adj2" fmla="val 20088988"/>
                </a:avLst>
              </a:prstGeom>
              <a:noFill/>
              <a:ln w="12700"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弧形 16"/>
              <p:cNvSpPr/>
              <p:nvPr/>
            </p:nvSpPr>
            <p:spPr>
              <a:xfrm>
                <a:off x="5419" y="2263"/>
                <a:ext cx="4040" cy="4040"/>
              </a:xfrm>
              <a:prstGeom prst="arc">
                <a:avLst>
                  <a:gd name="adj1" fmla="val 19846732"/>
                  <a:gd name="adj2" fmla="val 5816273"/>
                </a:avLst>
              </a:prstGeom>
              <a:ln w="3175">
                <a:solidFill>
                  <a:srgbClr val="10FBFE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弧形 17"/>
              <p:cNvSpPr/>
              <p:nvPr/>
            </p:nvSpPr>
            <p:spPr>
              <a:xfrm flipH="1">
                <a:off x="4993" y="1836"/>
                <a:ext cx="4493" cy="4493"/>
              </a:xfrm>
              <a:prstGeom prst="arc">
                <a:avLst>
                  <a:gd name="adj1" fmla="val 16200000"/>
                  <a:gd name="adj2" fmla="val 32168"/>
                </a:avLst>
              </a:prstGeom>
              <a:noFill/>
              <a:ln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弧形 18"/>
              <p:cNvSpPr/>
              <p:nvPr/>
            </p:nvSpPr>
            <p:spPr>
              <a:xfrm>
                <a:off x="5193" y="2036"/>
                <a:ext cx="4493" cy="4493"/>
              </a:xfrm>
              <a:prstGeom prst="arc">
                <a:avLst>
                  <a:gd name="adj1" fmla="val 18475225"/>
                  <a:gd name="adj2" fmla="val 7613812"/>
                </a:avLst>
              </a:prstGeom>
              <a:noFill/>
              <a:ln w="3175">
                <a:solidFill>
                  <a:srgbClr val="10FBFE">
                    <a:alpha val="36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弧形 19"/>
              <p:cNvSpPr/>
              <p:nvPr/>
            </p:nvSpPr>
            <p:spPr>
              <a:xfrm>
                <a:off x="5393" y="2236"/>
                <a:ext cx="4493" cy="4493"/>
              </a:xfrm>
              <a:prstGeom prst="arc">
                <a:avLst>
                  <a:gd name="adj1" fmla="val 21274537"/>
                  <a:gd name="adj2" fmla="val 3359282"/>
                </a:avLst>
              </a:prstGeom>
              <a:ln w="9525">
                <a:solidFill>
                  <a:srgbClr val="10FBFE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268" y="6056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4948" y="4037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>
                <a:off x="5744" y="2261"/>
                <a:ext cx="2990" cy="2709"/>
              </a:xfrm>
              <a:prstGeom prst="triangle">
                <a:avLst>
                  <a:gd name="adj" fmla="val 50216"/>
                </a:avLst>
              </a:prstGeom>
              <a:noFill/>
              <a:ln>
                <a:solidFill>
                  <a:srgbClr val="10FBF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4"/>
              <p:cNvSpPr/>
              <p:nvPr/>
            </p:nvSpPr>
            <p:spPr>
              <a:xfrm flipV="1">
                <a:off x="5807" y="3157"/>
                <a:ext cx="2864" cy="2594"/>
              </a:xfrm>
              <a:prstGeom prst="triangle">
                <a:avLst>
                  <a:gd name="adj" fmla="val 50216"/>
                </a:avLst>
              </a:prstGeom>
              <a:solidFill>
                <a:srgbClr val="10FBFE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4269" y="3787"/>
              <a:ext cx="909" cy="11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1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237480" y="1816100"/>
            <a:ext cx="1850390" cy="1833880"/>
            <a:chOff x="8248" y="2860"/>
            <a:chExt cx="2914" cy="2888"/>
          </a:xfrm>
        </p:grpSpPr>
        <p:grpSp>
          <p:nvGrpSpPr>
            <p:cNvPr id="13" name="组合 12"/>
            <p:cNvGrpSpPr/>
            <p:nvPr/>
          </p:nvGrpSpPr>
          <p:grpSpPr>
            <a:xfrm>
              <a:off x="8248" y="2860"/>
              <a:ext cx="2914" cy="2888"/>
              <a:chOff x="4948" y="1836"/>
              <a:chExt cx="4938" cy="4893"/>
            </a:xfrm>
          </p:grpSpPr>
          <p:sp>
            <p:nvSpPr>
              <p:cNvPr id="14" name="弧形 13"/>
              <p:cNvSpPr/>
              <p:nvPr/>
            </p:nvSpPr>
            <p:spPr>
              <a:xfrm>
                <a:off x="5219" y="2063"/>
                <a:ext cx="4040" cy="4040"/>
              </a:xfrm>
              <a:prstGeom prst="arc">
                <a:avLst>
                  <a:gd name="adj1" fmla="val 5242537"/>
                  <a:gd name="adj2" fmla="val 20088988"/>
                </a:avLst>
              </a:prstGeom>
              <a:noFill/>
              <a:ln w="12700"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弧形 62"/>
              <p:cNvSpPr/>
              <p:nvPr/>
            </p:nvSpPr>
            <p:spPr>
              <a:xfrm>
                <a:off x="5419" y="2263"/>
                <a:ext cx="4040" cy="4040"/>
              </a:xfrm>
              <a:prstGeom prst="arc">
                <a:avLst>
                  <a:gd name="adj1" fmla="val 19846732"/>
                  <a:gd name="adj2" fmla="val 5816273"/>
                </a:avLst>
              </a:prstGeom>
              <a:ln w="3175">
                <a:solidFill>
                  <a:srgbClr val="10FBFE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弧形 22"/>
              <p:cNvSpPr/>
              <p:nvPr/>
            </p:nvSpPr>
            <p:spPr>
              <a:xfrm flipH="1">
                <a:off x="4993" y="1836"/>
                <a:ext cx="4493" cy="4493"/>
              </a:xfrm>
              <a:prstGeom prst="arc">
                <a:avLst>
                  <a:gd name="adj1" fmla="val 16200000"/>
                  <a:gd name="adj2" fmla="val 32168"/>
                </a:avLst>
              </a:prstGeom>
              <a:noFill/>
              <a:ln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弧形 76"/>
              <p:cNvSpPr/>
              <p:nvPr/>
            </p:nvSpPr>
            <p:spPr>
              <a:xfrm>
                <a:off x="5193" y="2036"/>
                <a:ext cx="4493" cy="4493"/>
              </a:xfrm>
              <a:prstGeom prst="arc">
                <a:avLst>
                  <a:gd name="adj1" fmla="val 18475225"/>
                  <a:gd name="adj2" fmla="val 7613812"/>
                </a:avLst>
              </a:prstGeom>
              <a:noFill/>
              <a:ln w="3175">
                <a:solidFill>
                  <a:srgbClr val="10FBFE">
                    <a:alpha val="36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弧形 79"/>
              <p:cNvSpPr/>
              <p:nvPr/>
            </p:nvSpPr>
            <p:spPr>
              <a:xfrm>
                <a:off x="5393" y="2236"/>
                <a:ext cx="4493" cy="4493"/>
              </a:xfrm>
              <a:prstGeom prst="arc">
                <a:avLst>
                  <a:gd name="adj1" fmla="val 21274537"/>
                  <a:gd name="adj2" fmla="val 3359282"/>
                </a:avLst>
              </a:prstGeom>
              <a:ln w="9525">
                <a:solidFill>
                  <a:srgbClr val="10FBFE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7268" y="6056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>
                <a:off x="4948" y="4037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等腰三角形 41"/>
              <p:cNvSpPr/>
              <p:nvPr/>
            </p:nvSpPr>
            <p:spPr>
              <a:xfrm>
                <a:off x="5744" y="2261"/>
                <a:ext cx="2990" cy="2709"/>
              </a:xfrm>
              <a:prstGeom prst="triangle">
                <a:avLst>
                  <a:gd name="adj" fmla="val 50216"/>
                </a:avLst>
              </a:prstGeom>
              <a:noFill/>
              <a:ln>
                <a:solidFill>
                  <a:srgbClr val="10FBF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等腰三角形 107"/>
              <p:cNvSpPr/>
              <p:nvPr/>
            </p:nvSpPr>
            <p:spPr>
              <a:xfrm flipV="1">
                <a:off x="5807" y="3157"/>
                <a:ext cx="2864" cy="2594"/>
              </a:xfrm>
              <a:prstGeom prst="triangle">
                <a:avLst>
                  <a:gd name="adj" fmla="val 50216"/>
                </a:avLst>
              </a:prstGeom>
              <a:solidFill>
                <a:srgbClr val="10FBFE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9189" y="3669"/>
              <a:ext cx="909" cy="11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2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8338185" y="1826895"/>
            <a:ext cx="1850390" cy="1833880"/>
            <a:chOff x="13131" y="2877"/>
            <a:chExt cx="2914" cy="2888"/>
          </a:xfrm>
        </p:grpSpPr>
        <p:grpSp>
          <p:nvGrpSpPr>
            <p:cNvPr id="30" name="组合 29"/>
            <p:cNvGrpSpPr/>
            <p:nvPr/>
          </p:nvGrpSpPr>
          <p:grpSpPr>
            <a:xfrm>
              <a:off x="13131" y="2877"/>
              <a:ext cx="2914" cy="2888"/>
              <a:chOff x="4948" y="1836"/>
              <a:chExt cx="4938" cy="4893"/>
            </a:xfrm>
          </p:grpSpPr>
          <p:sp>
            <p:nvSpPr>
              <p:cNvPr id="35" name="弧形 34"/>
              <p:cNvSpPr/>
              <p:nvPr/>
            </p:nvSpPr>
            <p:spPr>
              <a:xfrm>
                <a:off x="5219" y="2063"/>
                <a:ext cx="4040" cy="4040"/>
              </a:xfrm>
              <a:prstGeom prst="arc">
                <a:avLst>
                  <a:gd name="adj1" fmla="val 5242537"/>
                  <a:gd name="adj2" fmla="val 20088988"/>
                </a:avLst>
              </a:prstGeom>
              <a:noFill/>
              <a:ln w="12700"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弧形 35"/>
              <p:cNvSpPr/>
              <p:nvPr/>
            </p:nvSpPr>
            <p:spPr>
              <a:xfrm>
                <a:off x="5419" y="2263"/>
                <a:ext cx="4040" cy="4040"/>
              </a:xfrm>
              <a:prstGeom prst="arc">
                <a:avLst>
                  <a:gd name="adj1" fmla="val 19846732"/>
                  <a:gd name="adj2" fmla="val 5816273"/>
                </a:avLst>
              </a:prstGeom>
              <a:ln w="3175">
                <a:solidFill>
                  <a:srgbClr val="10FBFE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弧形 36"/>
              <p:cNvSpPr/>
              <p:nvPr/>
            </p:nvSpPr>
            <p:spPr>
              <a:xfrm flipH="1">
                <a:off x="4993" y="1836"/>
                <a:ext cx="4493" cy="4493"/>
              </a:xfrm>
              <a:prstGeom prst="arc">
                <a:avLst>
                  <a:gd name="adj1" fmla="val 16200000"/>
                  <a:gd name="adj2" fmla="val 32168"/>
                </a:avLst>
              </a:prstGeom>
              <a:noFill/>
              <a:ln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弧形 37"/>
              <p:cNvSpPr/>
              <p:nvPr/>
            </p:nvSpPr>
            <p:spPr>
              <a:xfrm>
                <a:off x="5193" y="2036"/>
                <a:ext cx="4493" cy="4493"/>
              </a:xfrm>
              <a:prstGeom prst="arc">
                <a:avLst>
                  <a:gd name="adj1" fmla="val 18475225"/>
                  <a:gd name="adj2" fmla="val 7613812"/>
                </a:avLst>
              </a:prstGeom>
              <a:noFill/>
              <a:ln w="3175">
                <a:solidFill>
                  <a:srgbClr val="10FBFE">
                    <a:alpha val="36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弧形 38"/>
              <p:cNvSpPr/>
              <p:nvPr/>
            </p:nvSpPr>
            <p:spPr>
              <a:xfrm>
                <a:off x="5393" y="2236"/>
                <a:ext cx="4493" cy="4493"/>
              </a:xfrm>
              <a:prstGeom prst="arc">
                <a:avLst>
                  <a:gd name="adj1" fmla="val 21274537"/>
                  <a:gd name="adj2" fmla="val 3359282"/>
                </a:avLst>
              </a:prstGeom>
              <a:ln w="9525">
                <a:solidFill>
                  <a:srgbClr val="10FBFE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7268" y="6056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4948" y="4037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等腰三角形 42"/>
              <p:cNvSpPr/>
              <p:nvPr/>
            </p:nvSpPr>
            <p:spPr>
              <a:xfrm>
                <a:off x="5744" y="2261"/>
                <a:ext cx="2990" cy="2709"/>
              </a:xfrm>
              <a:prstGeom prst="triangle">
                <a:avLst>
                  <a:gd name="adj" fmla="val 50216"/>
                </a:avLst>
              </a:prstGeom>
              <a:noFill/>
              <a:ln>
                <a:solidFill>
                  <a:srgbClr val="10FBF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等腰三角形 43"/>
              <p:cNvSpPr/>
              <p:nvPr/>
            </p:nvSpPr>
            <p:spPr>
              <a:xfrm flipV="1">
                <a:off x="5807" y="3157"/>
                <a:ext cx="2864" cy="2594"/>
              </a:xfrm>
              <a:prstGeom prst="triangle">
                <a:avLst>
                  <a:gd name="adj" fmla="val 50216"/>
                </a:avLst>
              </a:prstGeom>
              <a:solidFill>
                <a:srgbClr val="10FBFE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5" name="文本框 44"/>
            <p:cNvSpPr txBox="1"/>
            <p:nvPr/>
          </p:nvSpPr>
          <p:spPr>
            <a:xfrm>
              <a:off x="14029" y="3674"/>
              <a:ext cx="909" cy="11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3</a:t>
              </a: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1879600" y="3867150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界面</a:t>
            </a:r>
          </a:p>
        </p:txBody>
      </p:sp>
      <p:sp>
        <p:nvSpPr>
          <p:cNvPr id="56" name="矩形 55"/>
          <p:cNvSpPr/>
          <p:nvPr/>
        </p:nvSpPr>
        <p:spPr>
          <a:xfrm>
            <a:off x="1539240" y="4232910"/>
            <a:ext cx="29203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冷色系为主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营造超时代感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渲染紧张的氛围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4975860" y="3867150"/>
            <a:ext cx="223964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音乐</a:t>
            </a:r>
          </a:p>
        </p:txBody>
      </p:sp>
      <p:sp>
        <p:nvSpPr>
          <p:cNvPr id="58" name="矩形 57"/>
          <p:cNvSpPr/>
          <p:nvPr/>
        </p:nvSpPr>
        <p:spPr>
          <a:xfrm>
            <a:off x="4635500" y="4232910"/>
            <a:ext cx="29203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电子音为主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视听结合，呼应主题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衬托出战争的激烈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076565" y="3867150"/>
            <a:ext cx="223964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程序</a:t>
            </a: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AD8C83D8-B2E7-4B3A-97F1-2BB2CDC39AEC}"/>
              </a:ext>
            </a:extLst>
          </p:cNvPr>
          <p:cNvSpPr/>
          <p:nvPr/>
        </p:nvSpPr>
        <p:spPr>
          <a:xfrm>
            <a:off x="7747363" y="4232910"/>
            <a:ext cx="29203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简单性为主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最简单的结构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最简单的算法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做出不简单的游戏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46" grpId="0"/>
      <p:bldP spid="56" grpId="0"/>
      <p:bldP spid="57" grpId="0"/>
      <p:bldP spid="58" grpId="0"/>
      <p:bldP spid="59" grpId="0"/>
      <p:bldP spid="6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游戏设计</a:t>
            </a:r>
            <a:r>
              <a:rPr lang="en-US" alt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控制设计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4393565" y="2241868"/>
            <a:ext cx="3429000" cy="3179762"/>
            <a:chOff x="4406900" y="2401888"/>
            <a:chExt cx="3429000" cy="3179762"/>
          </a:xfrm>
        </p:grpSpPr>
        <p:sp>
          <p:nvSpPr>
            <p:cNvPr id="11269" name="任意多边形 16"/>
            <p:cNvSpPr>
              <a:spLocks noChangeArrowheads="1"/>
            </p:cNvSpPr>
            <p:nvPr/>
          </p:nvSpPr>
          <p:spPr bwMode="auto">
            <a:xfrm rot="2796417">
              <a:off x="5012532" y="2251869"/>
              <a:ext cx="1143000" cy="1443037"/>
            </a:xfrm>
            <a:custGeom>
              <a:avLst/>
              <a:gdLst>
                <a:gd name="T0" fmla="*/ 85965 w 1997680"/>
                <a:gd name="T1" fmla="*/ 471208 h 2524712"/>
                <a:gd name="T2" fmla="*/ 531923 w 1997680"/>
                <a:gd name="T3" fmla="*/ 0 h 2524712"/>
                <a:gd name="T4" fmla="*/ 732573 w 1997680"/>
                <a:gd name="T5" fmla="*/ 189500 h 2524712"/>
                <a:gd name="T6" fmla="*/ 947302 w 1997680"/>
                <a:gd name="T7" fmla="*/ 392298 h 2524712"/>
                <a:gd name="T8" fmla="*/ 1143000 w 1997680"/>
                <a:gd name="T9" fmla="*/ 577122 h 2524712"/>
                <a:gd name="T10" fmla="*/ 966969 w 1997680"/>
                <a:gd name="T11" fmla="*/ 763120 h 2524712"/>
                <a:gd name="T12" fmla="*/ 967995 w 1997680"/>
                <a:gd name="T13" fmla="*/ 764089 h 2524712"/>
                <a:gd name="T14" fmla="*/ 953499 w 1997680"/>
                <a:gd name="T15" fmla="*/ 782868 h 2524712"/>
                <a:gd name="T16" fmla="*/ 933465 w 1997680"/>
                <a:gd name="T17" fmla="*/ 934834 h 2524712"/>
                <a:gd name="T18" fmla="*/ 934391 w 1997680"/>
                <a:gd name="T19" fmla="*/ 937169 h 2524712"/>
                <a:gd name="T20" fmla="*/ 933999 w 1997680"/>
                <a:gd name="T21" fmla="*/ 937289 h 2524712"/>
                <a:gd name="T22" fmla="*/ 1013097 w 1997680"/>
                <a:gd name="T23" fmla="*/ 1196770 h 2524712"/>
                <a:gd name="T24" fmla="*/ 203517 w 1997680"/>
                <a:gd name="T25" fmla="*/ 1443037 h 2524712"/>
                <a:gd name="T26" fmla="*/ 17510 w 1997680"/>
                <a:gd name="T27" fmla="*/ 832834 h 2524712"/>
                <a:gd name="T28" fmla="*/ 18324 w 1997680"/>
                <a:gd name="T29" fmla="*/ 832586 h 2524712"/>
                <a:gd name="T30" fmla="*/ 16402 w 1997680"/>
                <a:gd name="T31" fmla="*/ 827736 h 2524712"/>
                <a:gd name="T32" fmla="*/ 57997 w 1997680"/>
                <a:gd name="T33" fmla="*/ 512210 h 2524712"/>
                <a:gd name="T34" fmla="*/ 88095 w 1997680"/>
                <a:gd name="T35" fmla="*/ 473220 h 252471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997680"/>
                <a:gd name="T55" fmla="*/ 0 h 2524712"/>
                <a:gd name="T56" fmla="*/ 1997680 w 1997680"/>
                <a:gd name="T57" fmla="*/ 2524712 h 252471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997680" h="2524712">
                  <a:moveTo>
                    <a:pt x="150246" y="824418"/>
                  </a:moveTo>
                  <a:lnTo>
                    <a:pt x="929670" y="0"/>
                  </a:lnTo>
                  <a:lnTo>
                    <a:pt x="1280355" y="331546"/>
                  </a:lnTo>
                  <a:lnTo>
                    <a:pt x="1655649" y="686358"/>
                  </a:lnTo>
                  <a:lnTo>
                    <a:pt x="1997680" y="1009723"/>
                  </a:lnTo>
                  <a:lnTo>
                    <a:pt x="1690021" y="1335142"/>
                  </a:lnTo>
                  <a:lnTo>
                    <a:pt x="1691814" y="1336837"/>
                  </a:lnTo>
                  <a:lnTo>
                    <a:pt x="1666479" y="1369692"/>
                  </a:lnTo>
                  <a:cubicBezTo>
                    <a:pt x="1616466" y="1450265"/>
                    <a:pt x="1605036" y="1547518"/>
                    <a:pt x="1631465" y="1635569"/>
                  </a:cubicBezTo>
                  <a:lnTo>
                    <a:pt x="1633083" y="1639655"/>
                  </a:lnTo>
                  <a:lnTo>
                    <a:pt x="1632398" y="1639864"/>
                  </a:lnTo>
                  <a:lnTo>
                    <a:pt x="1770641" y="2093848"/>
                  </a:lnTo>
                  <a:lnTo>
                    <a:pt x="355698" y="2524712"/>
                  </a:lnTo>
                  <a:lnTo>
                    <a:pt x="30604" y="1457111"/>
                  </a:lnTo>
                  <a:lnTo>
                    <a:pt x="32026" y="1456678"/>
                  </a:lnTo>
                  <a:lnTo>
                    <a:pt x="28667" y="1448193"/>
                  </a:lnTo>
                  <a:cubicBezTo>
                    <a:pt x="-26207" y="1265374"/>
                    <a:pt x="-2477" y="1063448"/>
                    <a:pt x="101365" y="896153"/>
                  </a:cubicBezTo>
                  <a:lnTo>
                    <a:pt x="153968" y="827937"/>
                  </a:lnTo>
                  <a:lnTo>
                    <a:pt x="150246" y="824418"/>
                  </a:ln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270" name="任意多边形 17"/>
            <p:cNvSpPr>
              <a:spLocks noChangeArrowheads="1"/>
            </p:cNvSpPr>
            <p:nvPr/>
          </p:nvSpPr>
          <p:spPr bwMode="auto">
            <a:xfrm rot="18803583" flipH="1">
              <a:off x="6077744" y="2258219"/>
              <a:ext cx="1133475" cy="1443037"/>
            </a:xfrm>
            <a:custGeom>
              <a:avLst/>
              <a:gdLst>
                <a:gd name="T0" fmla="*/ 531440 w 1982833"/>
                <a:gd name="T1" fmla="*/ 0 h 2524712"/>
                <a:gd name="T2" fmla="*/ 85887 w 1982833"/>
                <a:gd name="T3" fmla="*/ 471208 h 2524712"/>
                <a:gd name="T4" fmla="*/ 88015 w 1982833"/>
                <a:gd name="T5" fmla="*/ 473220 h 2524712"/>
                <a:gd name="T6" fmla="*/ 57945 w 1982833"/>
                <a:gd name="T7" fmla="*/ 512210 h 2524712"/>
                <a:gd name="T8" fmla="*/ 16387 w 1982833"/>
                <a:gd name="T9" fmla="*/ 827736 h 2524712"/>
                <a:gd name="T10" fmla="*/ 18307 w 1982833"/>
                <a:gd name="T11" fmla="*/ 832586 h 2524712"/>
                <a:gd name="T12" fmla="*/ 17495 w 1982833"/>
                <a:gd name="T13" fmla="*/ 832834 h 2524712"/>
                <a:gd name="T14" fmla="*/ 203333 w 1982833"/>
                <a:gd name="T15" fmla="*/ 1443037 h 2524712"/>
                <a:gd name="T16" fmla="*/ 971612 w 1982833"/>
                <a:gd name="T17" fmla="*/ 1209121 h 2524712"/>
                <a:gd name="T18" fmla="*/ 895708 w 1982833"/>
                <a:gd name="T19" fmla="*/ 959889 h 2524712"/>
                <a:gd name="T20" fmla="*/ 896099 w 1982833"/>
                <a:gd name="T21" fmla="*/ 959769 h 2524712"/>
                <a:gd name="T22" fmla="*/ 895174 w 1982833"/>
                <a:gd name="T23" fmla="*/ 957433 h 2524712"/>
                <a:gd name="T24" fmla="*/ 915189 w 1982833"/>
                <a:gd name="T25" fmla="*/ 805468 h 2524712"/>
                <a:gd name="T26" fmla="*/ 929672 w 1982833"/>
                <a:gd name="T27" fmla="*/ 786689 h 2524712"/>
                <a:gd name="T28" fmla="*/ 928647 w 1982833"/>
                <a:gd name="T29" fmla="*/ 785720 h 2524712"/>
                <a:gd name="T30" fmla="*/ 1133475 w 1982833"/>
                <a:gd name="T31" fmla="*/ 569099 h 2524712"/>
                <a:gd name="T32" fmla="*/ 946442 w 1982833"/>
                <a:gd name="T33" fmla="*/ 392298 h 2524712"/>
                <a:gd name="T34" fmla="*/ 731908 w 1982833"/>
                <a:gd name="T35" fmla="*/ 189500 h 252471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982833"/>
                <a:gd name="T55" fmla="*/ 0 h 2524712"/>
                <a:gd name="T56" fmla="*/ 1982833 w 1982833"/>
                <a:gd name="T57" fmla="*/ 2524712 h 252471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982833" h="2524712">
                  <a:moveTo>
                    <a:pt x="929670" y="0"/>
                  </a:moveTo>
                  <a:lnTo>
                    <a:pt x="150246" y="824418"/>
                  </a:lnTo>
                  <a:lnTo>
                    <a:pt x="153968" y="827937"/>
                  </a:lnTo>
                  <a:lnTo>
                    <a:pt x="101365" y="896153"/>
                  </a:lnTo>
                  <a:cubicBezTo>
                    <a:pt x="-2477" y="1063448"/>
                    <a:pt x="-26207" y="1265374"/>
                    <a:pt x="28667" y="1448193"/>
                  </a:cubicBezTo>
                  <a:lnTo>
                    <a:pt x="32026" y="1456678"/>
                  </a:lnTo>
                  <a:lnTo>
                    <a:pt x="30604" y="1457111"/>
                  </a:lnTo>
                  <a:lnTo>
                    <a:pt x="355698" y="2524712"/>
                  </a:lnTo>
                  <a:lnTo>
                    <a:pt x="1699679" y="2115457"/>
                  </a:lnTo>
                  <a:lnTo>
                    <a:pt x="1566897" y="1679404"/>
                  </a:lnTo>
                  <a:lnTo>
                    <a:pt x="1567582" y="1679195"/>
                  </a:lnTo>
                  <a:lnTo>
                    <a:pt x="1565964" y="1675108"/>
                  </a:lnTo>
                  <a:cubicBezTo>
                    <a:pt x="1539535" y="1587058"/>
                    <a:pt x="1550964" y="1489806"/>
                    <a:pt x="1600977" y="1409232"/>
                  </a:cubicBezTo>
                  <a:lnTo>
                    <a:pt x="1626313" y="1376377"/>
                  </a:lnTo>
                  <a:lnTo>
                    <a:pt x="1624520" y="1374682"/>
                  </a:lnTo>
                  <a:lnTo>
                    <a:pt x="1982833" y="995685"/>
                  </a:lnTo>
                  <a:lnTo>
                    <a:pt x="1655649" y="686358"/>
                  </a:lnTo>
                  <a:lnTo>
                    <a:pt x="1280355" y="331546"/>
                  </a:lnTo>
                  <a:lnTo>
                    <a:pt x="929670" y="0"/>
                  </a:lnTo>
                  <a:close/>
                </a:path>
              </a:pathLst>
            </a:cu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271" name="任意多边形 18"/>
            <p:cNvSpPr>
              <a:spLocks noChangeArrowheads="1"/>
            </p:cNvSpPr>
            <p:nvPr/>
          </p:nvSpPr>
          <p:spPr bwMode="auto">
            <a:xfrm rot="-811666" flipH="1" flipV="1">
              <a:off x="6707188" y="3327400"/>
              <a:ext cx="1128712" cy="1443038"/>
            </a:xfrm>
            <a:custGeom>
              <a:avLst/>
              <a:gdLst>
                <a:gd name="T0" fmla="*/ 203331 w 1974521"/>
                <a:gd name="T1" fmla="*/ 1443038 h 2524712"/>
                <a:gd name="T2" fmla="*/ 17494 w 1974521"/>
                <a:gd name="T3" fmla="*/ 832834 h 2524712"/>
                <a:gd name="T4" fmla="*/ 18307 w 1974521"/>
                <a:gd name="T5" fmla="*/ 832587 h 2524712"/>
                <a:gd name="T6" fmla="*/ 16387 w 1974521"/>
                <a:gd name="T7" fmla="*/ 827737 h 2524712"/>
                <a:gd name="T8" fmla="*/ 57944 w 1974521"/>
                <a:gd name="T9" fmla="*/ 512210 h 2524712"/>
                <a:gd name="T10" fmla="*/ 88014 w 1974521"/>
                <a:gd name="T11" fmla="*/ 473220 h 2524712"/>
                <a:gd name="T12" fmla="*/ 85886 w 1974521"/>
                <a:gd name="T13" fmla="*/ 471209 h 2524712"/>
                <a:gd name="T14" fmla="*/ 531435 w 1974521"/>
                <a:gd name="T15" fmla="*/ 0 h 2524712"/>
                <a:gd name="T16" fmla="*/ 731900 w 1974521"/>
                <a:gd name="T17" fmla="*/ 189500 h 2524712"/>
                <a:gd name="T18" fmla="*/ 946433 w 1974521"/>
                <a:gd name="T19" fmla="*/ 392298 h 2524712"/>
                <a:gd name="T20" fmla="*/ 1128712 w 1974521"/>
                <a:gd name="T21" fmla="*/ 564608 h 2524712"/>
                <a:gd name="T22" fmla="*/ 931863 w 1974521"/>
                <a:gd name="T23" fmla="*/ 772794 h 2524712"/>
                <a:gd name="T24" fmla="*/ 932888 w 1974521"/>
                <a:gd name="T25" fmla="*/ 773762 h 2524712"/>
                <a:gd name="T26" fmla="*/ 918405 w 1974521"/>
                <a:gd name="T27" fmla="*/ 792541 h 2524712"/>
                <a:gd name="T28" fmla="*/ 898390 w 1974521"/>
                <a:gd name="T29" fmla="*/ 944507 h 2524712"/>
                <a:gd name="T30" fmla="*/ 899315 w 1974521"/>
                <a:gd name="T31" fmla="*/ 946843 h 2524712"/>
                <a:gd name="T32" fmla="*/ 898923 w 1974521"/>
                <a:gd name="T33" fmla="*/ 946962 h 2524712"/>
                <a:gd name="T34" fmla="*/ 978156 w 1974521"/>
                <a:gd name="T35" fmla="*/ 1207126 h 252471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974521"/>
                <a:gd name="T55" fmla="*/ 0 h 2524712"/>
                <a:gd name="T56" fmla="*/ 1974521 w 1974521"/>
                <a:gd name="T57" fmla="*/ 2524712 h 252471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974521" h="2524712">
                  <a:moveTo>
                    <a:pt x="355698" y="2524712"/>
                  </a:moveTo>
                  <a:lnTo>
                    <a:pt x="30604" y="1457111"/>
                  </a:lnTo>
                  <a:lnTo>
                    <a:pt x="32026" y="1456678"/>
                  </a:lnTo>
                  <a:lnTo>
                    <a:pt x="28667" y="1448193"/>
                  </a:lnTo>
                  <a:cubicBezTo>
                    <a:pt x="-26207" y="1265374"/>
                    <a:pt x="-2477" y="1063448"/>
                    <a:pt x="101365" y="896153"/>
                  </a:cubicBezTo>
                  <a:lnTo>
                    <a:pt x="153968" y="827937"/>
                  </a:lnTo>
                  <a:lnTo>
                    <a:pt x="150246" y="824418"/>
                  </a:lnTo>
                  <a:lnTo>
                    <a:pt x="929670" y="0"/>
                  </a:lnTo>
                  <a:lnTo>
                    <a:pt x="1280355" y="331546"/>
                  </a:lnTo>
                  <a:lnTo>
                    <a:pt x="1655649" y="686358"/>
                  </a:lnTo>
                  <a:lnTo>
                    <a:pt x="1974521" y="987827"/>
                  </a:lnTo>
                  <a:lnTo>
                    <a:pt x="1630161" y="1352065"/>
                  </a:lnTo>
                  <a:lnTo>
                    <a:pt x="1631954" y="1353760"/>
                  </a:lnTo>
                  <a:lnTo>
                    <a:pt x="1606619" y="1386615"/>
                  </a:lnTo>
                  <a:cubicBezTo>
                    <a:pt x="1556606" y="1467188"/>
                    <a:pt x="1545177" y="1564441"/>
                    <a:pt x="1571605" y="1652492"/>
                  </a:cubicBezTo>
                  <a:lnTo>
                    <a:pt x="1573223" y="1656578"/>
                  </a:lnTo>
                  <a:lnTo>
                    <a:pt x="1572538" y="1656786"/>
                  </a:lnTo>
                  <a:lnTo>
                    <a:pt x="1711144" y="2111965"/>
                  </a:lnTo>
                  <a:lnTo>
                    <a:pt x="355698" y="2524712"/>
                  </a:lnTo>
                  <a:close/>
                </a:path>
              </a:pathLst>
            </a:custGeom>
            <a:solidFill>
              <a:srgbClr val="10FBFE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272" name="任意多边形 19"/>
            <p:cNvSpPr>
              <a:spLocks noChangeArrowheads="1"/>
            </p:cNvSpPr>
            <p:nvPr/>
          </p:nvSpPr>
          <p:spPr bwMode="auto">
            <a:xfrm rot="811666" flipV="1">
              <a:off x="4406900" y="3328988"/>
              <a:ext cx="1144588" cy="1443037"/>
            </a:xfrm>
            <a:custGeom>
              <a:avLst/>
              <a:gdLst>
                <a:gd name="T0" fmla="*/ 203178 w 2003794"/>
                <a:gd name="T1" fmla="*/ 1443037 h 2524712"/>
                <a:gd name="T2" fmla="*/ 999303 w 2003794"/>
                <a:gd name="T3" fmla="*/ 1200459 h 2524712"/>
                <a:gd name="T4" fmla="*/ 924048 w 2003794"/>
                <a:gd name="T5" fmla="*/ 953173 h 2524712"/>
                <a:gd name="T6" fmla="*/ 924440 w 2003794"/>
                <a:gd name="T7" fmla="*/ 953053 h 2524712"/>
                <a:gd name="T8" fmla="*/ 923515 w 2003794"/>
                <a:gd name="T9" fmla="*/ 950718 h 2524712"/>
                <a:gd name="T10" fmla="*/ 943515 w 2003794"/>
                <a:gd name="T11" fmla="*/ 798752 h 2524712"/>
                <a:gd name="T12" fmla="*/ 957987 w 2003794"/>
                <a:gd name="T13" fmla="*/ 779974 h 2524712"/>
                <a:gd name="T14" fmla="*/ 956963 w 2003794"/>
                <a:gd name="T15" fmla="*/ 779004 h 2524712"/>
                <a:gd name="T16" fmla="*/ 1144588 w 2003794"/>
                <a:gd name="T17" fmla="*/ 580425 h 2524712"/>
                <a:gd name="T18" fmla="*/ 945724 w 2003794"/>
                <a:gd name="T19" fmla="*/ 392298 h 2524712"/>
                <a:gd name="T20" fmla="*/ 731352 w 2003794"/>
                <a:gd name="T21" fmla="*/ 189500 h 2524712"/>
                <a:gd name="T22" fmla="*/ 531037 w 2003794"/>
                <a:gd name="T23" fmla="*/ 0 h 2524712"/>
                <a:gd name="T24" fmla="*/ 85822 w 2003794"/>
                <a:gd name="T25" fmla="*/ 471208 h 2524712"/>
                <a:gd name="T26" fmla="*/ 87948 w 2003794"/>
                <a:gd name="T27" fmla="*/ 473220 h 2524712"/>
                <a:gd name="T28" fmla="*/ 57901 w 2003794"/>
                <a:gd name="T29" fmla="*/ 512210 h 2524712"/>
                <a:gd name="T30" fmla="*/ 16375 w 2003794"/>
                <a:gd name="T31" fmla="*/ 827736 h 2524712"/>
                <a:gd name="T32" fmla="*/ 18294 w 2003794"/>
                <a:gd name="T33" fmla="*/ 832586 h 2524712"/>
                <a:gd name="T34" fmla="*/ 17481 w 2003794"/>
                <a:gd name="T35" fmla="*/ 832834 h 252471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003794"/>
                <a:gd name="T55" fmla="*/ 0 h 2524712"/>
                <a:gd name="T56" fmla="*/ 2003794 w 2003794"/>
                <a:gd name="T57" fmla="*/ 2524712 h 252471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003794" h="2524712">
                  <a:moveTo>
                    <a:pt x="355698" y="2524712"/>
                  </a:moveTo>
                  <a:lnTo>
                    <a:pt x="1749448" y="2100302"/>
                  </a:lnTo>
                  <a:lnTo>
                    <a:pt x="1617702" y="1667654"/>
                  </a:lnTo>
                  <a:lnTo>
                    <a:pt x="1618387" y="1667445"/>
                  </a:lnTo>
                  <a:lnTo>
                    <a:pt x="1616769" y="1663359"/>
                  </a:lnTo>
                  <a:cubicBezTo>
                    <a:pt x="1590341" y="1575308"/>
                    <a:pt x="1601770" y="1478056"/>
                    <a:pt x="1651782" y="1397482"/>
                  </a:cubicBezTo>
                  <a:lnTo>
                    <a:pt x="1677117" y="1364628"/>
                  </a:lnTo>
                  <a:lnTo>
                    <a:pt x="1675325" y="1362932"/>
                  </a:lnTo>
                  <a:lnTo>
                    <a:pt x="2003794" y="1015502"/>
                  </a:lnTo>
                  <a:lnTo>
                    <a:pt x="1655649" y="686358"/>
                  </a:lnTo>
                  <a:lnTo>
                    <a:pt x="1280355" y="331546"/>
                  </a:lnTo>
                  <a:lnTo>
                    <a:pt x="929670" y="0"/>
                  </a:lnTo>
                  <a:lnTo>
                    <a:pt x="150246" y="824418"/>
                  </a:lnTo>
                  <a:lnTo>
                    <a:pt x="153968" y="827937"/>
                  </a:lnTo>
                  <a:lnTo>
                    <a:pt x="101365" y="896153"/>
                  </a:lnTo>
                  <a:cubicBezTo>
                    <a:pt x="-2477" y="1063448"/>
                    <a:pt x="-26207" y="1265374"/>
                    <a:pt x="28667" y="1448193"/>
                  </a:cubicBezTo>
                  <a:lnTo>
                    <a:pt x="32026" y="1456678"/>
                  </a:lnTo>
                  <a:lnTo>
                    <a:pt x="30604" y="1457111"/>
                  </a:lnTo>
                  <a:lnTo>
                    <a:pt x="355698" y="2524712"/>
                  </a:lnTo>
                  <a:close/>
                </a:path>
              </a:pathLst>
            </a:custGeom>
            <a:solidFill>
              <a:srgbClr val="10FBFE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273" name="任意多边形 20"/>
            <p:cNvSpPr>
              <a:spLocks noChangeArrowheads="1"/>
            </p:cNvSpPr>
            <p:nvPr/>
          </p:nvSpPr>
          <p:spPr bwMode="auto">
            <a:xfrm rot="18755030" flipV="1">
              <a:off x="5018882" y="4296568"/>
              <a:ext cx="1130300" cy="1439863"/>
            </a:xfrm>
            <a:custGeom>
              <a:avLst/>
              <a:gdLst>
                <a:gd name="T0" fmla="*/ 1007332 w 1424028"/>
                <a:gd name="T1" fmla="*/ 1195122 h 1814500"/>
                <a:gd name="T2" fmla="*/ 923615 w 1424028"/>
                <a:gd name="T3" fmla="*/ 920264 h 1814500"/>
                <a:gd name="T4" fmla="*/ 924006 w 1424028"/>
                <a:gd name="T5" fmla="*/ 920146 h 1814500"/>
                <a:gd name="T6" fmla="*/ 923081 w 1424028"/>
                <a:gd name="T7" fmla="*/ 917809 h 1814500"/>
                <a:gd name="T8" fmla="*/ 943103 w 1424028"/>
                <a:gd name="T9" fmla="*/ 765808 h 1814500"/>
                <a:gd name="T10" fmla="*/ 957591 w 1424028"/>
                <a:gd name="T11" fmla="*/ 747024 h 1814500"/>
                <a:gd name="T12" fmla="*/ 956566 w 1424028"/>
                <a:gd name="T13" fmla="*/ 746055 h 1814500"/>
                <a:gd name="T14" fmla="*/ 1130300 w 1424028"/>
                <a:gd name="T15" fmla="*/ 562339 h 1814500"/>
                <a:gd name="T16" fmla="*/ 946776 w 1424028"/>
                <a:gd name="T17" fmla="*/ 388876 h 1814500"/>
                <a:gd name="T18" fmla="*/ 780439 w 1424028"/>
                <a:gd name="T19" fmla="*/ 231657 h 1814500"/>
                <a:gd name="T20" fmla="*/ 528306 w 1424028"/>
                <a:gd name="T21" fmla="*/ 0 h 1814500"/>
                <a:gd name="T22" fmla="*/ 85918 w 1424028"/>
                <a:gd name="T23" fmla="*/ 467806 h 1814500"/>
                <a:gd name="T24" fmla="*/ 88046 w 1424028"/>
                <a:gd name="T25" fmla="*/ 469817 h 1814500"/>
                <a:gd name="T26" fmla="*/ 57965 w 1424028"/>
                <a:gd name="T27" fmla="*/ 508816 h 1814500"/>
                <a:gd name="T28" fmla="*/ 16393 w 1424028"/>
                <a:gd name="T29" fmla="*/ 824417 h 1814500"/>
                <a:gd name="T30" fmla="*/ 18314 w 1424028"/>
                <a:gd name="T31" fmla="*/ 829268 h 1814500"/>
                <a:gd name="T32" fmla="*/ 17501 w 1424028"/>
                <a:gd name="T33" fmla="*/ 829516 h 1814500"/>
                <a:gd name="T34" fmla="*/ 203405 w 1424028"/>
                <a:gd name="T35" fmla="*/ 1439863 h 18145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24028"/>
                <a:gd name="T55" fmla="*/ 0 h 1814500"/>
                <a:gd name="T56" fmla="*/ 1424028 w 1424028"/>
                <a:gd name="T57" fmla="*/ 1814500 h 1814500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24028" h="1814500">
                  <a:moveTo>
                    <a:pt x="1269105" y="1506080"/>
                  </a:moveTo>
                  <a:lnTo>
                    <a:pt x="1163632" y="1159707"/>
                  </a:lnTo>
                  <a:lnTo>
                    <a:pt x="1164125" y="1159558"/>
                  </a:lnTo>
                  <a:lnTo>
                    <a:pt x="1162960" y="1156613"/>
                  </a:lnTo>
                  <a:cubicBezTo>
                    <a:pt x="1143919" y="1093177"/>
                    <a:pt x="1152153" y="1023111"/>
                    <a:pt x="1188185" y="965063"/>
                  </a:cubicBezTo>
                  <a:lnTo>
                    <a:pt x="1206437" y="941392"/>
                  </a:lnTo>
                  <a:lnTo>
                    <a:pt x="1205146" y="940171"/>
                  </a:lnTo>
                  <a:lnTo>
                    <a:pt x="1424028" y="708654"/>
                  </a:lnTo>
                  <a:lnTo>
                    <a:pt x="1192812" y="490058"/>
                  </a:lnTo>
                  <a:lnTo>
                    <a:pt x="983249" y="291932"/>
                  </a:lnTo>
                  <a:lnTo>
                    <a:pt x="665595" y="0"/>
                  </a:lnTo>
                  <a:lnTo>
                    <a:pt x="108245" y="589524"/>
                  </a:lnTo>
                  <a:lnTo>
                    <a:pt x="110926" y="592059"/>
                  </a:lnTo>
                  <a:lnTo>
                    <a:pt x="73028" y="641205"/>
                  </a:lnTo>
                  <a:cubicBezTo>
                    <a:pt x="-1785" y="761733"/>
                    <a:pt x="-18881" y="907210"/>
                    <a:pt x="20653" y="1038922"/>
                  </a:cubicBezTo>
                  <a:lnTo>
                    <a:pt x="23073" y="1045035"/>
                  </a:lnTo>
                  <a:lnTo>
                    <a:pt x="22049" y="1045347"/>
                  </a:lnTo>
                  <a:lnTo>
                    <a:pt x="256263" y="1814500"/>
                  </a:lnTo>
                  <a:lnTo>
                    <a:pt x="1269105" y="1506080"/>
                  </a:lnTo>
                  <a:close/>
                </a:path>
              </a:pathLst>
            </a:cu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274" name="任意多边形 21"/>
            <p:cNvSpPr>
              <a:spLocks noChangeArrowheads="1"/>
            </p:cNvSpPr>
            <p:nvPr/>
          </p:nvSpPr>
          <p:spPr bwMode="auto">
            <a:xfrm rot="2844970" flipH="1" flipV="1">
              <a:off x="6092032" y="4294981"/>
              <a:ext cx="1130300" cy="1443037"/>
            </a:xfrm>
            <a:custGeom>
              <a:avLst/>
              <a:gdLst>
                <a:gd name="T0" fmla="*/ 984607 w 1424033"/>
                <a:gd name="T1" fmla="*/ 1205269 h 1818928"/>
                <a:gd name="T2" fmla="*/ 203404 w 1424033"/>
                <a:gd name="T3" fmla="*/ 1443037 h 1818928"/>
                <a:gd name="T4" fmla="*/ 17501 w 1424033"/>
                <a:gd name="T5" fmla="*/ 832833 h 1818928"/>
                <a:gd name="T6" fmla="*/ 18314 w 1424033"/>
                <a:gd name="T7" fmla="*/ 832587 h 1818928"/>
                <a:gd name="T8" fmla="*/ 16393 w 1424033"/>
                <a:gd name="T9" fmla="*/ 827736 h 1818928"/>
                <a:gd name="T10" fmla="*/ 57965 w 1424033"/>
                <a:gd name="T11" fmla="*/ 512210 h 1818928"/>
                <a:gd name="T12" fmla="*/ 88045 w 1424033"/>
                <a:gd name="T13" fmla="*/ 473220 h 1818928"/>
                <a:gd name="T14" fmla="*/ 85917 w 1424033"/>
                <a:gd name="T15" fmla="*/ 471209 h 1818928"/>
                <a:gd name="T16" fmla="*/ 531626 w 1424033"/>
                <a:gd name="T17" fmla="*/ 0 h 1818928"/>
                <a:gd name="T18" fmla="*/ 732163 w 1424033"/>
                <a:gd name="T19" fmla="*/ 189500 h 1818928"/>
                <a:gd name="T20" fmla="*/ 946773 w 1424033"/>
                <a:gd name="T21" fmla="*/ 392298 h 1818928"/>
                <a:gd name="T22" fmla="*/ 1130300 w 1424033"/>
                <a:gd name="T23" fmla="*/ 565725 h 1818928"/>
                <a:gd name="T24" fmla="*/ 937784 w 1424033"/>
                <a:gd name="T25" fmla="*/ 769255 h 1818928"/>
                <a:gd name="T26" fmla="*/ 938809 w 1424033"/>
                <a:gd name="T27" fmla="*/ 770224 h 1818928"/>
                <a:gd name="T28" fmla="*/ 924322 w 1424033"/>
                <a:gd name="T29" fmla="*/ 789003 h 1818928"/>
                <a:gd name="T30" fmla="*/ 904299 w 1424033"/>
                <a:gd name="T31" fmla="*/ 940969 h 1818928"/>
                <a:gd name="T32" fmla="*/ 905224 w 1424033"/>
                <a:gd name="T33" fmla="*/ 943304 h 1818928"/>
                <a:gd name="T34" fmla="*/ 904833 w 1424033"/>
                <a:gd name="T35" fmla="*/ 943423 h 1818928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24033"/>
                <a:gd name="T55" fmla="*/ 0 h 1818928"/>
                <a:gd name="T56" fmla="*/ 1424033 w 1424033"/>
                <a:gd name="T57" fmla="*/ 1818928 h 1818928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24033" h="1818928">
                  <a:moveTo>
                    <a:pt x="1240478" y="1519225"/>
                  </a:moveTo>
                  <a:lnTo>
                    <a:pt x="256263" y="1818928"/>
                  </a:lnTo>
                  <a:lnTo>
                    <a:pt x="22049" y="1049775"/>
                  </a:lnTo>
                  <a:lnTo>
                    <a:pt x="23073" y="1049464"/>
                  </a:lnTo>
                  <a:lnTo>
                    <a:pt x="20653" y="1043350"/>
                  </a:lnTo>
                  <a:cubicBezTo>
                    <a:pt x="-18881" y="911639"/>
                    <a:pt x="-1785" y="766161"/>
                    <a:pt x="73029" y="645633"/>
                  </a:cubicBezTo>
                  <a:lnTo>
                    <a:pt x="110926" y="596487"/>
                  </a:lnTo>
                  <a:lnTo>
                    <a:pt x="108245" y="593952"/>
                  </a:lnTo>
                  <a:lnTo>
                    <a:pt x="669780" y="0"/>
                  </a:lnTo>
                  <a:lnTo>
                    <a:pt x="922431" y="238862"/>
                  </a:lnTo>
                  <a:lnTo>
                    <a:pt x="1192812" y="494486"/>
                  </a:lnTo>
                  <a:lnTo>
                    <a:pt x="1424033" y="713088"/>
                  </a:lnTo>
                  <a:lnTo>
                    <a:pt x="1181487" y="969635"/>
                  </a:lnTo>
                  <a:lnTo>
                    <a:pt x="1182779" y="970857"/>
                  </a:lnTo>
                  <a:lnTo>
                    <a:pt x="1164527" y="994527"/>
                  </a:lnTo>
                  <a:cubicBezTo>
                    <a:pt x="1128494" y="1052576"/>
                    <a:pt x="1120260" y="1122642"/>
                    <a:pt x="1139301" y="1186078"/>
                  </a:cubicBezTo>
                  <a:lnTo>
                    <a:pt x="1140466" y="1189021"/>
                  </a:lnTo>
                  <a:lnTo>
                    <a:pt x="1139973" y="1189172"/>
                  </a:lnTo>
                  <a:lnTo>
                    <a:pt x="1240478" y="1519225"/>
                  </a:ln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grpSp>
          <p:nvGrpSpPr>
            <p:cNvPr id="12321" name="组合 69"/>
            <p:cNvGrpSpPr/>
            <p:nvPr/>
          </p:nvGrpSpPr>
          <p:grpSpPr bwMode="auto">
            <a:xfrm>
              <a:off x="5330825" y="2720975"/>
              <a:ext cx="395288" cy="381000"/>
              <a:chOff x="0" y="0"/>
              <a:chExt cx="645684" cy="620945"/>
            </a:xfrm>
            <a:solidFill>
              <a:schemeClr val="bg1"/>
            </a:solidFill>
          </p:grpSpPr>
          <p:sp>
            <p:nvSpPr>
              <p:cNvPr id="12322" name="Oval 131"/>
              <p:cNvSpPr>
                <a:spLocks noChangeArrowheads="1"/>
              </p:cNvSpPr>
              <p:nvPr/>
            </p:nvSpPr>
            <p:spPr bwMode="auto">
              <a:xfrm>
                <a:off x="177563" y="0"/>
                <a:ext cx="290558" cy="2942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23" name="Freeform 134"/>
              <p:cNvSpPr>
                <a:spLocks noChangeArrowheads="1"/>
              </p:cNvSpPr>
              <p:nvPr/>
            </p:nvSpPr>
            <p:spPr bwMode="auto">
              <a:xfrm>
                <a:off x="0" y="340170"/>
                <a:ext cx="645684" cy="280775"/>
              </a:xfrm>
              <a:custGeom>
                <a:avLst/>
                <a:gdLst>
                  <a:gd name="T0" fmla="*/ 35 w 200"/>
                  <a:gd name="T1" fmla="*/ 87 h 87"/>
                  <a:gd name="T2" fmla="*/ 35 w 200"/>
                  <a:gd name="T3" fmla="*/ 72 h 87"/>
                  <a:gd name="T4" fmla="*/ 46 w 200"/>
                  <a:gd name="T5" fmla="*/ 72 h 87"/>
                  <a:gd name="T6" fmla="*/ 46 w 200"/>
                  <a:gd name="T7" fmla="*/ 87 h 87"/>
                  <a:gd name="T8" fmla="*/ 155 w 200"/>
                  <a:gd name="T9" fmla="*/ 87 h 87"/>
                  <a:gd name="T10" fmla="*/ 155 w 200"/>
                  <a:gd name="T11" fmla="*/ 72 h 87"/>
                  <a:gd name="T12" fmla="*/ 166 w 200"/>
                  <a:gd name="T13" fmla="*/ 72 h 87"/>
                  <a:gd name="T14" fmla="*/ 166 w 200"/>
                  <a:gd name="T15" fmla="*/ 87 h 87"/>
                  <a:gd name="T16" fmla="*/ 199 w 200"/>
                  <a:gd name="T17" fmla="*/ 87 h 87"/>
                  <a:gd name="T18" fmla="*/ 200 w 200"/>
                  <a:gd name="T19" fmla="*/ 43 h 87"/>
                  <a:gd name="T20" fmla="*/ 156 w 200"/>
                  <a:gd name="T21" fmla="*/ 0 h 87"/>
                  <a:gd name="T22" fmla="*/ 156 w 200"/>
                  <a:gd name="T23" fmla="*/ 0 h 87"/>
                  <a:gd name="T24" fmla="*/ 156 w 200"/>
                  <a:gd name="T25" fmla="*/ 0 h 87"/>
                  <a:gd name="T26" fmla="*/ 140 w 200"/>
                  <a:gd name="T27" fmla="*/ 0 h 87"/>
                  <a:gd name="T28" fmla="*/ 100 w 200"/>
                  <a:gd name="T29" fmla="*/ 80 h 87"/>
                  <a:gd name="T30" fmla="*/ 60 w 200"/>
                  <a:gd name="T31" fmla="*/ 0 h 87"/>
                  <a:gd name="T32" fmla="*/ 45 w 200"/>
                  <a:gd name="T33" fmla="*/ 0 h 87"/>
                  <a:gd name="T34" fmla="*/ 45 w 200"/>
                  <a:gd name="T35" fmla="*/ 0 h 87"/>
                  <a:gd name="T36" fmla="*/ 44 w 200"/>
                  <a:gd name="T37" fmla="*/ 0 h 87"/>
                  <a:gd name="T38" fmla="*/ 1 w 200"/>
                  <a:gd name="T39" fmla="*/ 43 h 87"/>
                  <a:gd name="T40" fmla="*/ 0 w 200"/>
                  <a:gd name="T41" fmla="*/ 87 h 87"/>
                  <a:gd name="T42" fmla="*/ 35 w 200"/>
                  <a:gd name="T43" fmla="*/ 87 h 87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00"/>
                  <a:gd name="T67" fmla="*/ 0 h 87"/>
                  <a:gd name="T68" fmla="*/ 200 w 200"/>
                  <a:gd name="T69" fmla="*/ 87 h 87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00" h="87">
                    <a:moveTo>
                      <a:pt x="35" y="87"/>
                    </a:moveTo>
                    <a:cubicBezTo>
                      <a:pt x="35" y="72"/>
                      <a:pt x="35" y="72"/>
                      <a:pt x="35" y="72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66" y="72"/>
                      <a:pt x="166" y="72"/>
                      <a:pt x="166" y="72"/>
                    </a:cubicBezTo>
                    <a:cubicBezTo>
                      <a:pt x="166" y="87"/>
                      <a:pt x="166" y="87"/>
                      <a:pt x="166" y="87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47"/>
                      <a:pt x="200" y="43"/>
                      <a:pt x="200" y="43"/>
                    </a:cubicBezTo>
                    <a:cubicBezTo>
                      <a:pt x="200" y="19"/>
                      <a:pt x="180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00" y="80"/>
                      <a:pt x="100" y="80"/>
                      <a:pt x="100" y="8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4" y="0"/>
                      <a:pt x="44" y="0"/>
                    </a:cubicBezTo>
                    <a:cubicBezTo>
                      <a:pt x="20" y="0"/>
                      <a:pt x="1" y="19"/>
                      <a:pt x="1" y="43"/>
                    </a:cubicBezTo>
                    <a:cubicBezTo>
                      <a:pt x="1" y="43"/>
                      <a:pt x="0" y="47"/>
                      <a:pt x="0" y="87"/>
                    </a:cubicBezTo>
                    <a:lnTo>
                      <a:pt x="35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2324" name="组合 72"/>
            <p:cNvGrpSpPr/>
            <p:nvPr/>
          </p:nvGrpSpPr>
          <p:grpSpPr bwMode="auto">
            <a:xfrm>
              <a:off x="4657725" y="3832225"/>
              <a:ext cx="533400" cy="404813"/>
              <a:chOff x="0" y="0"/>
              <a:chExt cx="509646" cy="387231"/>
            </a:xfrm>
            <a:solidFill>
              <a:schemeClr val="bg1"/>
            </a:solidFill>
          </p:grpSpPr>
          <p:sp>
            <p:nvSpPr>
              <p:cNvPr id="12325" name="Freeform 20"/>
              <p:cNvSpPr>
                <a:spLocks noEditPoints="1" noChangeArrowheads="1"/>
              </p:cNvSpPr>
              <p:nvPr/>
            </p:nvSpPr>
            <p:spPr bwMode="auto">
              <a:xfrm>
                <a:off x="0" y="51839"/>
                <a:ext cx="337890" cy="335392"/>
              </a:xfrm>
              <a:custGeom>
                <a:avLst/>
                <a:gdLst>
                  <a:gd name="T0" fmla="*/ 229 w 229"/>
                  <a:gd name="T1" fmla="*/ 128 h 227"/>
                  <a:gd name="T2" fmla="*/ 229 w 229"/>
                  <a:gd name="T3" fmla="*/ 98 h 227"/>
                  <a:gd name="T4" fmla="*/ 206 w 229"/>
                  <a:gd name="T5" fmla="*/ 93 h 227"/>
                  <a:gd name="T6" fmla="*/ 200 w 229"/>
                  <a:gd name="T7" fmla="*/ 76 h 227"/>
                  <a:gd name="T8" fmla="*/ 216 w 229"/>
                  <a:gd name="T9" fmla="*/ 58 h 227"/>
                  <a:gd name="T10" fmla="*/ 198 w 229"/>
                  <a:gd name="T11" fmla="*/ 34 h 227"/>
                  <a:gd name="T12" fmla="*/ 176 w 229"/>
                  <a:gd name="T13" fmla="*/ 44 h 227"/>
                  <a:gd name="T14" fmla="*/ 161 w 229"/>
                  <a:gd name="T15" fmla="*/ 33 h 227"/>
                  <a:gd name="T16" fmla="*/ 164 w 229"/>
                  <a:gd name="T17" fmla="*/ 9 h 227"/>
                  <a:gd name="T18" fmla="*/ 135 w 229"/>
                  <a:gd name="T19" fmla="*/ 0 h 227"/>
                  <a:gd name="T20" fmla="*/ 123 w 229"/>
                  <a:gd name="T21" fmla="*/ 20 h 227"/>
                  <a:gd name="T22" fmla="*/ 114 w 229"/>
                  <a:gd name="T23" fmla="*/ 20 h 227"/>
                  <a:gd name="T24" fmla="*/ 105 w 229"/>
                  <a:gd name="T25" fmla="*/ 20 h 227"/>
                  <a:gd name="T26" fmla="*/ 93 w 229"/>
                  <a:gd name="T27" fmla="*/ 0 h 227"/>
                  <a:gd name="T28" fmla="*/ 65 w 229"/>
                  <a:gd name="T29" fmla="*/ 9 h 227"/>
                  <a:gd name="T30" fmla="*/ 67 w 229"/>
                  <a:gd name="T31" fmla="*/ 33 h 227"/>
                  <a:gd name="T32" fmla="*/ 52 w 229"/>
                  <a:gd name="T33" fmla="*/ 44 h 227"/>
                  <a:gd name="T34" fmla="*/ 30 w 229"/>
                  <a:gd name="T35" fmla="*/ 34 h 227"/>
                  <a:gd name="T36" fmla="*/ 13 w 229"/>
                  <a:gd name="T37" fmla="*/ 58 h 227"/>
                  <a:gd name="T38" fmla="*/ 29 w 229"/>
                  <a:gd name="T39" fmla="*/ 76 h 227"/>
                  <a:gd name="T40" fmla="*/ 23 w 229"/>
                  <a:gd name="T41" fmla="*/ 94 h 227"/>
                  <a:gd name="T42" fmla="*/ 0 w 229"/>
                  <a:gd name="T43" fmla="*/ 98 h 227"/>
                  <a:gd name="T44" fmla="*/ 0 w 229"/>
                  <a:gd name="T45" fmla="*/ 128 h 227"/>
                  <a:gd name="T46" fmla="*/ 23 w 229"/>
                  <a:gd name="T47" fmla="*/ 133 h 227"/>
                  <a:gd name="T48" fmla="*/ 29 w 229"/>
                  <a:gd name="T49" fmla="*/ 151 h 227"/>
                  <a:gd name="T50" fmla="*/ 13 w 229"/>
                  <a:gd name="T51" fmla="*/ 169 h 227"/>
                  <a:gd name="T52" fmla="*/ 31 w 229"/>
                  <a:gd name="T53" fmla="*/ 193 h 227"/>
                  <a:gd name="T54" fmla="*/ 52 w 229"/>
                  <a:gd name="T55" fmla="*/ 183 h 227"/>
                  <a:gd name="T56" fmla="*/ 67 w 229"/>
                  <a:gd name="T57" fmla="*/ 194 h 227"/>
                  <a:gd name="T58" fmla="*/ 65 w 229"/>
                  <a:gd name="T59" fmla="*/ 218 h 227"/>
                  <a:gd name="T60" fmla="*/ 93 w 229"/>
                  <a:gd name="T61" fmla="*/ 227 h 227"/>
                  <a:gd name="T62" fmla="*/ 105 w 229"/>
                  <a:gd name="T63" fmla="*/ 206 h 227"/>
                  <a:gd name="T64" fmla="*/ 114 w 229"/>
                  <a:gd name="T65" fmla="*/ 207 h 227"/>
                  <a:gd name="T66" fmla="*/ 124 w 229"/>
                  <a:gd name="T67" fmla="*/ 206 h 227"/>
                  <a:gd name="T68" fmla="*/ 135 w 229"/>
                  <a:gd name="T69" fmla="*/ 227 h 227"/>
                  <a:gd name="T70" fmla="*/ 164 w 229"/>
                  <a:gd name="T71" fmla="*/ 217 h 227"/>
                  <a:gd name="T72" fmla="*/ 161 w 229"/>
                  <a:gd name="T73" fmla="*/ 194 h 227"/>
                  <a:gd name="T74" fmla="*/ 176 w 229"/>
                  <a:gd name="T75" fmla="*/ 183 h 227"/>
                  <a:gd name="T76" fmla="*/ 198 w 229"/>
                  <a:gd name="T77" fmla="*/ 193 h 227"/>
                  <a:gd name="T78" fmla="*/ 216 w 229"/>
                  <a:gd name="T79" fmla="*/ 168 h 227"/>
                  <a:gd name="T80" fmla="*/ 200 w 229"/>
                  <a:gd name="T81" fmla="*/ 151 h 227"/>
                  <a:gd name="T82" fmla="*/ 206 w 229"/>
                  <a:gd name="T83" fmla="*/ 133 h 227"/>
                  <a:gd name="T84" fmla="*/ 229 w 229"/>
                  <a:gd name="T85" fmla="*/ 128 h 227"/>
                  <a:gd name="T86" fmla="*/ 114 w 229"/>
                  <a:gd name="T87" fmla="*/ 180 h 227"/>
                  <a:gd name="T88" fmla="*/ 47 w 229"/>
                  <a:gd name="T89" fmla="*/ 113 h 227"/>
                  <a:gd name="T90" fmla="*/ 114 w 229"/>
                  <a:gd name="T91" fmla="*/ 46 h 227"/>
                  <a:gd name="T92" fmla="*/ 181 w 229"/>
                  <a:gd name="T93" fmla="*/ 113 h 227"/>
                  <a:gd name="T94" fmla="*/ 114 w 229"/>
                  <a:gd name="T95" fmla="*/ 180 h 227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229"/>
                  <a:gd name="T145" fmla="*/ 0 h 227"/>
                  <a:gd name="T146" fmla="*/ 229 w 229"/>
                  <a:gd name="T147" fmla="*/ 227 h 227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229" h="227">
                    <a:moveTo>
                      <a:pt x="229" y="128"/>
                    </a:moveTo>
                    <a:cubicBezTo>
                      <a:pt x="229" y="98"/>
                      <a:pt x="229" y="98"/>
                      <a:pt x="229" y="98"/>
                    </a:cubicBezTo>
                    <a:cubicBezTo>
                      <a:pt x="206" y="93"/>
                      <a:pt x="206" y="93"/>
                      <a:pt x="206" y="93"/>
                    </a:cubicBezTo>
                    <a:cubicBezTo>
                      <a:pt x="204" y="87"/>
                      <a:pt x="202" y="81"/>
                      <a:pt x="200" y="76"/>
                    </a:cubicBezTo>
                    <a:cubicBezTo>
                      <a:pt x="216" y="58"/>
                      <a:pt x="216" y="58"/>
                      <a:pt x="216" y="58"/>
                    </a:cubicBezTo>
                    <a:cubicBezTo>
                      <a:pt x="198" y="34"/>
                      <a:pt x="198" y="34"/>
                      <a:pt x="198" y="34"/>
                    </a:cubicBezTo>
                    <a:cubicBezTo>
                      <a:pt x="176" y="44"/>
                      <a:pt x="176" y="44"/>
                      <a:pt x="176" y="44"/>
                    </a:cubicBezTo>
                    <a:cubicBezTo>
                      <a:pt x="172" y="39"/>
                      <a:pt x="167" y="36"/>
                      <a:pt x="161" y="33"/>
                    </a:cubicBezTo>
                    <a:cubicBezTo>
                      <a:pt x="164" y="9"/>
                      <a:pt x="164" y="9"/>
                      <a:pt x="164" y="9"/>
                    </a:cubicBezTo>
                    <a:cubicBezTo>
                      <a:pt x="135" y="0"/>
                      <a:pt x="135" y="0"/>
                      <a:pt x="135" y="0"/>
                    </a:cubicBezTo>
                    <a:cubicBezTo>
                      <a:pt x="123" y="20"/>
                      <a:pt x="123" y="20"/>
                      <a:pt x="123" y="20"/>
                    </a:cubicBezTo>
                    <a:cubicBezTo>
                      <a:pt x="120" y="20"/>
                      <a:pt x="117" y="20"/>
                      <a:pt x="114" y="20"/>
                    </a:cubicBezTo>
                    <a:cubicBezTo>
                      <a:pt x="111" y="20"/>
                      <a:pt x="108" y="20"/>
                      <a:pt x="105" y="2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2" y="36"/>
                      <a:pt x="57" y="39"/>
                      <a:pt x="52" y="44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6" y="81"/>
                      <a:pt x="24" y="87"/>
                      <a:pt x="23" y="94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23" y="133"/>
                      <a:pt x="23" y="133"/>
                      <a:pt x="23" y="133"/>
                    </a:cubicBezTo>
                    <a:cubicBezTo>
                      <a:pt x="24" y="139"/>
                      <a:pt x="26" y="145"/>
                      <a:pt x="29" y="151"/>
                    </a:cubicBezTo>
                    <a:cubicBezTo>
                      <a:pt x="13" y="169"/>
                      <a:pt x="13" y="169"/>
                      <a:pt x="13" y="169"/>
                    </a:cubicBezTo>
                    <a:cubicBezTo>
                      <a:pt x="31" y="193"/>
                      <a:pt x="31" y="193"/>
                      <a:pt x="31" y="193"/>
                    </a:cubicBezTo>
                    <a:cubicBezTo>
                      <a:pt x="52" y="183"/>
                      <a:pt x="52" y="183"/>
                      <a:pt x="52" y="183"/>
                    </a:cubicBezTo>
                    <a:cubicBezTo>
                      <a:pt x="57" y="187"/>
                      <a:pt x="62" y="191"/>
                      <a:pt x="67" y="194"/>
                    </a:cubicBezTo>
                    <a:cubicBezTo>
                      <a:pt x="65" y="218"/>
                      <a:pt x="65" y="218"/>
                      <a:pt x="65" y="218"/>
                    </a:cubicBezTo>
                    <a:cubicBezTo>
                      <a:pt x="93" y="227"/>
                      <a:pt x="93" y="227"/>
                      <a:pt x="93" y="227"/>
                    </a:cubicBezTo>
                    <a:cubicBezTo>
                      <a:pt x="105" y="206"/>
                      <a:pt x="105" y="206"/>
                      <a:pt x="105" y="206"/>
                    </a:cubicBezTo>
                    <a:cubicBezTo>
                      <a:pt x="108" y="207"/>
                      <a:pt x="111" y="207"/>
                      <a:pt x="114" y="207"/>
                    </a:cubicBezTo>
                    <a:cubicBezTo>
                      <a:pt x="117" y="207"/>
                      <a:pt x="121" y="207"/>
                      <a:pt x="124" y="206"/>
                    </a:cubicBezTo>
                    <a:cubicBezTo>
                      <a:pt x="135" y="227"/>
                      <a:pt x="135" y="227"/>
                      <a:pt x="135" y="227"/>
                    </a:cubicBezTo>
                    <a:cubicBezTo>
                      <a:pt x="164" y="217"/>
                      <a:pt x="164" y="217"/>
                      <a:pt x="164" y="217"/>
                    </a:cubicBezTo>
                    <a:cubicBezTo>
                      <a:pt x="161" y="194"/>
                      <a:pt x="161" y="194"/>
                      <a:pt x="161" y="194"/>
                    </a:cubicBezTo>
                    <a:cubicBezTo>
                      <a:pt x="167" y="191"/>
                      <a:pt x="172" y="187"/>
                      <a:pt x="176" y="183"/>
                    </a:cubicBezTo>
                    <a:cubicBezTo>
                      <a:pt x="198" y="193"/>
                      <a:pt x="198" y="193"/>
                      <a:pt x="198" y="193"/>
                    </a:cubicBezTo>
                    <a:cubicBezTo>
                      <a:pt x="216" y="168"/>
                      <a:pt x="216" y="168"/>
                      <a:pt x="216" y="168"/>
                    </a:cubicBezTo>
                    <a:cubicBezTo>
                      <a:pt x="200" y="151"/>
                      <a:pt x="200" y="151"/>
                      <a:pt x="200" y="151"/>
                    </a:cubicBezTo>
                    <a:cubicBezTo>
                      <a:pt x="202" y="145"/>
                      <a:pt x="204" y="139"/>
                      <a:pt x="206" y="133"/>
                    </a:cubicBezTo>
                    <a:lnTo>
                      <a:pt x="229" y="128"/>
                    </a:lnTo>
                    <a:close/>
                    <a:moveTo>
                      <a:pt x="114" y="180"/>
                    </a:moveTo>
                    <a:cubicBezTo>
                      <a:pt x="77" y="180"/>
                      <a:pt x="47" y="150"/>
                      <a:pt x="47" y="113"/>
                    </a:cubicBezTo>
                    <a:cubicBezTo>
                      <a:pt x="47" y="76"/>
                      <a:pt x="77" y="46"/>
                      <a:pt x="114" y="46"/>
                    </a:cubicBezTo>
                    <a:cubicBezTo>
                      <a:pt x="151" y="46"/>
                      <a:pt x="181" y="76"/>
                      <a:pt x="181" y="113"/>
                    </a:cubicBezTo>
                    <a:cubicBezTo>
                      <a:pt x="181" y="150"/>
                      <a:pt x="151" y="180"/>
                      <a:pt x="114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26" name="Freeform 21"/>
              <p:cNvSpPr>
                <a:spLocks noEditPoints="1" noChangeArrowheads="1"/>
              </p:cNvSpPr>
              <p:nvPr/>
            </p:nvSpPr>
            <p:spPr bwMode="auto">
              <a:xfrm>
                <a:off x="309785" y="0"/>
                <a:ext cx="199861" cy="199861"/>
              </a:xfrm>
              <a:custGeom>
                <a:avLst/>
                <a:gdLst>
                  <a:gd name="T0" fmla="*/ 135 w 135"/>
                  <a:gd name="T1" fmla="*/ 76 h 135"/>
                  <a:gd name="T2" fmla="*/ 135 w 135"/>
                  <a:gd name="T3" fmla="*/ 58 h 135"/>
                  <a:gd name="T4" fmla="*/ 122 w 135"/>
                  <a:gd name="T5" fmla="*/ 55 h 135"/>
                  <a:gd name="T6" fmla="*/ 118 w 135"/>
                  <a:gd name="T7" fmla="*/ 45 h 135"/>
                  <a:gd name="T8" fmla="*/ 128 w 135"/>
                  <a:gd name="T9" fmla="*/ 34 h 135"/>
                  <a:gd name="T10" fmla="*/ 117 w 135"/>
                  <a:gd name="T11" fmla="*/ 20 h 135"/>
                  <a:gd name="T12" fmla="*/ 104 w 135"/>
                  <a:gd name="T13" fmla="*/ 26 h 135"/>
                  <a:gd name="T14" fmla="*/ 96 w 135"/>
                  <a:gd name="T15" fmla="*/ 19 h 135"/>
                  <a:gd name="T16" fmla="*/ 97 w 135"/>
                  <a:gd name="T17" fmla="*/ 5 h 135"/>
                  <a:gd name="T18" fmla="*/ 80 w 135"/>
                  <a:gd name="T19" fmla="*/ 0 h 135"/>
                  <a:gd name="T20" fmla="*/ 73 w 135"/>
                  <a:gd name="T21" fmla="*/ 12 h 135"/>
                  <a:gd name="T22" fmla="*/ 67 w 135"/>
                  <a:gd name="T23" fmla="*/ 12 h 135"/>
                  <a:gd name="T24" fmla="*/ 62 w 135"/>
                  <a:gd name="T25" fmla="*/ 12 h 135"/>
                  <a:gd name="T26" fmla="*/ 55 w 135"/>
                  <a:gd name="T27" fmla="*/ 0 h 135"/>
                  <a:gd name="T28" fmla="*/ 38 w 135"/>
                  <a:gd name="T29" fmla="*/ 5 h 135"/>
                  <a:gd name="T30" fmla="*/ 39 w 135"/>
                  <a:gd name="T31" fmla="*/ 19 h 135"/>
                  <a:gd name="T32" fmla="*/ 30 w 135"/>
                  <a:gd name="T33" fmla="*/ 26 h 135"/>
                  <a:gd name="T34" fmla="*/ 18 w 135"/>
                  <a:gd name="T35" fmla="*/ 20 h 135"/>
                  <a:gd name="T36" fmla="*/ 7 w 135"/>
                  <a:gd name="T37" fmla="*/ 34 h 135"/>
                  <a:gd name="T38" fmla="*/ 17 w 135"/>
                  <a:gd name="T39" fmla="*/ 45 h 135"/>
                  <a:gd name="T40" fmla="*/ 13 w 135"/>
                  <a:gd name="T41" fmla="*/ 55 h 135"/>
                  <a:gd name="T42" fmla="*/ 0 w 135"/>
                  <a:gd name="T43" fmla="*/ 58 h 135"/>
                  <a:gd name="T44" fmla="*/ 0 w 135"/>
                  <a:gd name="T45" fmla="*/ 76 h 135"/>
                  <a:gd name="T46" fmla="*/ 13 w 135"/>
                  <a:gd name="T47" fmla="*/ 79 h 135"/>
                  <a:gd name="T48" fmla="*/ 17 w 135"/>
                  <a:gd name="T49" fmla="*/ 90 h 135"/>
                  <a:gd name="T50" fmla="*/ 7 w 135"/>
                  <a:gd name="T51" fmla="*/ 100 h 135"/>
                  <a:gd name="T52" fmla="*/ 18 w 135"/>
                  <a:gd name="T53" fmla="*/ 114 h 135"/>
                  <a:gd name="T54" fmla="*/ 31 w 135"/>
                  <a:gd name="T55" fmla="*/ 109 h 135"/>
                  <a:gd name="T56" fmla="*/ 39 w 135"/>
                  <a:gd name="T57" fmla="*/ 115 h 135"/>
                  <a:gd name="T58" fmla="*/ 38 w 135"/>
                  <a:gd name="T59" fmla="*/ 129 h 135"/>
                  <a:gd name="T60" fmla="*/ 55 w 135"/>
                  <a:gd name="T61" fmla="*/ 135 h 135"/>
                  <a:gd name="T62" fmla="*/ 62 w 135"/>
                  <a:gd name="T63" fmla="*/ 122 h 135"/>
                  <a:gd name="T64" fmla="*/ 68 w 135"/>
                  <a:gd name="T65" fmla="*/ 123 h 135"/>
                  <a:gd name="T66" fmla="*/ 73 w 135"/>
                  <a:gd name="T67" fmla="*/ 122 h 135"/>
                  <a:gd name="T68" fmla="*/ 80 w 135"/>
                  <a:gd name="T69" fmla="*/ 135 h 135"/>
                  <a:gd name="T70" fmla="*/ 97 w 135"/>
                  <a:gd name="T71" fmla="*/ 129 h 135"/>
                  <a:gd name="T72" fmla="*/ 96 w 135"/>
                  <a:gd name="T73" fmla="*/ 115 h 135"/>
                  <a:gd name="T74" fmla="*/ 104 w 135"/>
                  <a:gd name="T75" fmla="*/ 109 h 135"/>
                  <a:gd name="T76" fmla="*/ 117 w 135"/>
                  <a:gd name="T77" fmla="*/ 114 h 135"/>
                  <a:gd name="T78" fmla="*/ 128 w 135"/>
                  <a:gd name="T79" fmla="*/ 100 h 135"/>
                  <a:gd name="T80" fmla="*/ 118 w 135"/>
                  <a:gd name="T81" fmla="*/ 89 h 135"/>
                  <a:gd name="T82" fmla="*/ 122 w 135"/>
                  <a:gd name="T83" fmla="*/ 79 h 135"/>
                  <a:gd name="T84" fmla="*/ 135 w 135"/>
                  <a:gd name="T85" fmla="*/ 76 h 135"/>
                  <a:gd name="T86" fmla="*/ 67 w 135"/>
                  <a:gd name="T87" fmla="*/ 107 h 135"/>
                  <a:gd name="T88" fmla="*/ 28 w 135"/>
                  <a:gd name="T89" fmla="*/ 67 h 135"/>
                  <a:gd name="T90" fmla="*/ 67 w 135"/>
                  <a:gd name="T91" fmla="*/ 27 h 135"/>
                  <a:gd name="T92" fmla="*/ 107 w 135"/>
                  <a:gd name="T93" fmla="*/ 67 h 135"/>
                  <a:gd name="T94" fmla="*/ 67 w 135"/>
                  <a:gd name="T95" fmla="*/ 107 h 135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35"/>
                  <a:gd name="T145" fmla="*/ 0 h 135"/>
                  <a:gd name="T146" fmla="*/ 135 w 135"/>
                  <a:gd name="T147" fmla="*/ 135 h 135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35" h="135">
                    <a:moveTo>
                      <a:pt x="135" y="76"/>
                    </a:moveTo>
                    <a:cubicBezTo>
                      <a:pt x="135" y="58"/>
                      <a:pt x="135" y="58"/>
                      <a:pt x="135" y="58"/>
                    </a:cubicBezTo>
                    <a:cubicBezTo>
                      <a:pt x="122" y="55"/>
                      <a:pt x="122" y="55"/>
                      <a:pt x="122" y="55"/>
                    </a:cubicBezTo>
                    <a:cubicBezTo>
                      <a:pt x="121" y="52"/>
                      <a:pt x="120" y="48"/>
                      <a:pt x="118" y="45"/>
                    </a:cubicBezTo>
                    <a:cubicBezTo>
                      <a:pt x="128" y="34"/>
                      <a:pt x="128" y="34"/>
                      <a:pt x="128" y="34"/>
                    </a:cubicBezTo>
                    <a:cubicBezTo>
                      <a:pt x="117" y="20"/>
                      <a:pt x="117" y="20"/>
                      <a:pt x="117" y="20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102" y="23"/>
                      <a:pt x="99" y="21"/>
                      <a:pt x="96" y="19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73" y="12"/>
                      <a:pt x="73" y="12"/>
                      <a:pt x="73" y="12"/>
                    </a:cubicBezTo>
                    <a:cubicBezTo>
                      <a:pt x="71" y="12"/>
                      <a:pt x="69" y="12"/>
                      <a:pt x="67" y="12"/>
                    </a:cubicBezTo>
                    <a:cubicBezTo>
                      <a:pt x="66" y="12"/>
                      <a:pt x="64" y="12"/>
                      <a:pt x="62" y="12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6" y="21"/>
                      <a:pt x="33" y="23"/>
                      <a:pt x="30" y="26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17" y="45"/>
                      <a:pt x="17" y="45"/>
                      <a:pt x="17" y="45"/>
                    </a:cubicBezTo>
                    <a:cubicBezTo>
                      <a:pt x="15" y="48"/>
                      <a:pt x="14" y="52"/>
                      <a:pt x="13" y="5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3" y="79"/>
                      <a:pt x="13" y="79"/>
                      <a:pt x="13" y="79"/>
                    </a:cubicBezTo>
                    <a:cubicBezTo>
                      <a:pt x="14" y="83"/>
                      <a:pt x="15" y="86"/>
                      <a:pt x="17" y="90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1" y="109"/>
                      <a:pt x="31" y="109"/>
                      <a:pt x="31" y="109"/>
                    </a:cubicBezTo>
                    <a:cubicBezTo>
                      <a:pt x="33" y="111"/>
                      <a:pt x="36" y="113"/>
                      <a:pt x="39" y="115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55" y="135"/>
                      <a:pt x="55" y="135"/>
                      <a:pt x="55" y="135"/>
                    </a:cubicBezTo>
                    <a:cubicBezTo>
                      <a:pt x="62" y="122"/>
                      <a:pt x="62" y="122"/>
                      <a:pt x="62" y="122"/>
                    </a:cubicBezTo>
                    <a:cubicBezTo>
                      <a:pt x="64" y="123"/>
                      <a:pt x="66" y="123"/>
                      <a:pt x="68" y="123"/>
                    </a:cubicBezTo>
                    <a:cubicBezTo>
                      <a:pt x="69" y="123"/>
                      <a:pt x="71" y="123"/>
                      <a:pt x="73" y="122"/>
                    </a:cubicBezTo>
                    <a:cubicBezTo>
                      <a:pt x="80" y="135"/>
                      <a:pt x="80" y="135"/>
                      <a:pt x="80" y="135"/>
                    </a:cubicBezTo>
                    <a:cubicBezTo>
                      <a:pt x="97" y="129"/>
                      <a:pt x="97" y="129"/>
                      <a:pt x="97" y="129"/>
                    </a:cubicBezTo>
                    <a:cubicBezTo>
                      <a:pt x="96" y="115"/>
                      <a:pt x="96" y="115"/>
                      <a:pt x="96" y="115"/>
                    </a:cubicBezTo>
                    <a:cubicBezTo>
                      <a:pt x="99" y="113"/>
                      <a:pt x="102" y="111"/>
                      <a:pt x="104" y="109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28" y="100"/>
                      <a:pt x="128" y="100"/>
                      <a:pt x="128" y="100"/>
                    </a:cubicBezTo>
                    <a:cubicBezTo>
                      <a:pt x="118" y="89"/>
                      <a:pt x="118" y="89"/>
                      <a:pt x="118" y="89"/>
                    </a:cubicBezTo>
                    <a:cubicBezTo>
                      <a:pt x="120" y="86"/>
                      <a:pt x="121" y="83"/>
                      <a:pt x="122" y="79"/>
                    </a:cubicBezTo>
                    <a:lnTo>
                      <a:pt x="135" y="76"/>
                    </a:lnTo>
                    <a:close/>
                    <a:moveTo>
                      <a:pt x="67" y="107"/>
                    </a:moveTo>
                    <a:cubicBezTo>
                      <a:pt x="46" y="107"/>
                      <a:pt x="28" y="89"/>
                      <a:pt x="28" y="67"/>
                    </a:cubicBezTo>
                    <a:cubicBezTo>
                      <a:pt x="28" y="45"/>
                      <a:pt x="46" y="27"/>
                      <a:pt x="67" y="27"/>
                    </a:cubicBezTo>
                    <a:cubicBezTo>
                      <a:pt x="89" y="27"/>
                      <a:pt x="107" y="45"/>
                      <a:pt x="107" y="67"/>
                    </a:cubicBezTo>
                    <a:cubicBezTo>
                      <a:pt x="107" y="89"/>
                      <a:pt x="89" y="107"/>
                      <a:pt x="67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2327" name="组合 75"/>
            <p:cNvGrpSpPr/>
            <p:nvPr/>
          </p:nvGrpSpPr>
          <p:grpSpPr bwMode="auto">
            <a:xfrm>
              <a:off x="5365750" y="4833938"/>
              <a:ext cx="301625" cy="387350"/>
              <a:chOff x="0" y="0"/>
              <a:chExt cx="563562" cy="720725"/>
            </a:xfrm>
            <a:solidFill>
              <a:schemeClr val="bg1"/>
            </a:solidFill>
          </p:grpSpPr>
          <p:sp>
            <p:nvSpPr>
              <p:cNvPr id="12328" name="Freeform 32"/>
              <p:cNvSpPr>
                <a:spLocks noChangeArrowheads="1"/>
              </p:cNvSpPr>
              <p:nvPr/>
            </p:nvSpPr>
            <p:spPr bwMode="auto">
              <a:xfrm>
                <a:off x="209550" y="0"/>
                <a:ext cx="142875" cy="720725"/>
              </a:xfrm>
              <a:custGeom>
                <a:avLst/>
                <a:gdLst>
                  <a:gd name="T0" fmla="*/ 64 w 64"/>
                  <a:gd name="T1" fmla="*/ 289 h 321"/>
                  <a:gd name="T2" fmla="*/ 32 w 64"/>
                  <a:gd name="T3" fmla="*/ 321 h 321"/>
                  <a:gd name="T4" fmla="*/ 0 w 64"/>
                  <a:gd name="T5" fmla="*/ 289 h 321"/>
                  <a:gd name="T6" fmla="*/ 0 w 64"/>
                  <a:gd name="T7" fmla="*/ 32 h 321"/>
                  <a:gd name="T8" fmla="*/ 32 w 64"/>
                  <a:gd name="T9" fmla="*/ 0 h 321"/>
                  <a:gd name="T10" fmla="*/ 64 w 64"/>
                  <a:gd name="T11" fmla="*/ 32 h 321"/>
                  <a:gd name="T12" fmla="*/ 64 w 64"/>
                  <a:gd name="T13" fmla="*/ 289 h 3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321"/>
                  <a:gd name="T23" fmla="*/ 64 w 64"/>
                  <a:gd name="T24" fmla="*/ 321 h 3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321">
                    <a:moveTo>
                      <a:pt x="64" y="289"/>
                    </a:moveTo>
                    <a:cubicBezTo>
                      <a:pt x="64" y="307"/>
                      <a:pt x="49" y="321"/>
                      <a:pt x="32" y="321"/>
                    </a:cubicBezTo>
                    <a:cubicBezTo>
                      <a:pt x="14" y="321"/>
                      <a:pt x="0" y="307"/>
                      <a:pt x="0" y="289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29" name="Freeform 33"/>
              <p:cNvSpPr>
                <a:spLocks noChangeArrowheads="1"/>
              </p:cNvSpPr>
              <p:nvPr/>
            </p:nvSpPr>
            <p:spPr bwMode="auto">
              <a:xfrm>
                <a:off x="0" y="439737"/>
                <a:ext cx="141288" cy="280988"/>
              </a:xfrm>
              <a:custGeom>
                <a:avLst/>
                <a:gdLst>
                  <a:gd name="T0" fmla="*/ 63 w 63"/>
                  <a:gd name="T1" fmla="*/ 93 h 125"/>
                  <a:gd name="T2" fmla="*/ 32 w 63"/>
                  <a:gd name="T3" fmla="*/ 125 h 125"/>
                  <a:gd name="T4" fmla="*/ 0 w 63"/>
                  <a:gd name="T5" fmla="*/ 93 h 125"/>
                  <a:gd name="T6" fmla="*/ 0 w 63"/>
                  <a:gd name="T7" fmla="*/ 32 h 125"/>
                  <a:gd name="T8" fmla="*/ 32 w 63"/>
                  <a:gd name="T9" fmla="*/ 0 h 125"/>
                  <a:gd name="T10" fmla="*/ 63 w 63"/>
                  <a:gd name="T11" fmla="*/ 32 h 125"/>
                  <a:gd name="T12" fmla="*/ 63 w 63"/>
                  <a:gd name="T13" fmla="*/ 93 h 1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3"/>
                  <a:gd name="T22" fmla="*/ 0 h 125"/>
                  <a:gd name="T23" fmla="*/ 63 w 63"/>
                  <a:gd name="T24" fmla="*/ 125 h 12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3" h="125">
                    <a:moveTo>
                      <a:pt x="63" y="93"/>
                    </a:moveTo>
                    <a:cubicBezTo>
                      <a:pt x="63" y="111"/>
                      <a:pt x="49" y="125"/>
                      <a:pt x="32" y="125"/>
                    </a:cubicBezTo>
                    <a:cubicBezTo>
                      <a:pt x="14" y="125"/>
                      <a:pt x="0" y="111"/>
                      <a:pt x="0" y="9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3" y="14"/>
                      <a:pt x="63" y="32"/>
                    </a:cubicBezTo>
                    <a:lnTo>
                      <a:pt x="63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30" name="Freeform 34"/>
              <p:cNvSpPr>
                <a:spLocks noChangeArrowheads="1"/>
              </p:cNvSpPr>
              <p:nvPr/>
            </p:nvSpPr>
            <p:spPr bwMode="auto">
              <a:xfrm>
                <a:off x="420687" y="231775"/>
                <a:ext cx="142875" cy="488950"/>
              </a:xfrm>
              <a:custGeom>
                <a:avLst/>
                <a:gdLst>
                  <a:gd name="T0" fmla="*/ 64 w 64"/>
                  <a:gd name="T1" fmla="*/ 186 h 218"/>
                  <a:gd name="T2" fmla="*/ 32 w 64"/>
                  <a:gd name="T3" fmla="*/ 218 h 218"/>
                  <a:gd name="T4" fmla="*/ 0 w 64"/>
                  <a:gd name="T5" fmla="*/ 186 h 218"/>
                  <a:gd name="T6" fmla="*/ 0 w 64"/>
                  <a:gd name="T7" fmla="*/ 32 h 218"/>
                  <a:gd name="T8" fmla="*/ 32 w 64"/>
                  <a:gd name="T9" fmla="*/ 0 h 218"/>
                  <a:gd name="T10" fmla="*/ 64 w 64"/>
                  <a:gd name="T11" fmla="*/ 32 h 218"/>
                  <a:gd name="T12" fmla="*/ 64 w 64"/>
                  <a:gd name="T13" fmla="*/ 186 h 21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218"/>
                  <a:gd name="T23" fmla="*/ 64 w 64"/>
                  <a:gd name="T24" fmla="*/ 218 h 21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218">
                    <a:moveTo>
                      <a:pt x="64" y="186"/>
                    </a:moveTo>
                    <a:cubicBezTo>
                      <a:pt x="64" y="204"/>
                      <a:pt x="49" y="218"/>
                      <a:pt x="32" y="218"/>
                    </a:cubicBezTo>
                    <a:cubicBezTo>
                      <a:pt x="14" y="218"/>
                      <a:pt x="0" y="204"/>
                      <a:pt x="0" y="18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1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2331" name="组合 79"/>
            <p:cNvGrpSpPr/>
            <p:nvPr/>
          </p:nvGrpSpPr>
          <p:grpSpPr bwMode="auto">
            <a:xfrm>
              <a:off x="6588125" y="2790825"/>
              <a:ext cx="346075" cy="342900"/>
              <a:chOff x="0" y="0"/>
              <a:chExt cx="453105" cy="448433"/>
            </a:xfrm>
            <a:solidFill>
              <a:schemeClr val="bg1"/>
            </a:solidFill>
          </p:grpSpPr>
          <p:sp>
            <p:nvSpPr>
              <p:cNvPr id="12332" name="Freeform 136"/>
              <p:cNvSpPr>
                <a:spLocks noChangeArrowheads="1"/>
              </p:cNvSpPr>
              <p:nvPr/>
            </p:nvSpPr>
            <p:spPr bwMode="auto">
              <a:xfrm>
                <a:off x="0" y="251309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5"/>
                  <a:gd name="T31" fmla="*/ 0 h 89"/>
                  <a:gd name="T32" fmla="*/ 205 w 205"/>
                  <a:gd name="T33" fmla="*/ 89 h 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33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05"/>
                  <a:gd name="T97" fmla="*/ 0 h 118"/>
                  <a:gd name="T98" fmla="*/ 205 w 205"/>
                  <a:gd name="T99" fmla="*/ 118 h 11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2334" name="组合 82"/>
            <p:cNvGrpSpPr/>
            <p:nvPr/>
          </p:nvGrpSpPr>
          <p:grpSpPr bwMode="auto">
            <a:xfrm>
              <a:off x="7189788" y="3895725"/>
              <a:ext cx="357187" cy="341313"/>
              <a:chOff x="0" y="0"/>
              <a:chExt cx="2438400" cy="2332038"/>
            </a:xfrm>
            <a:solidFill>
              <a:schemeClr val="bg1"/>
            </a:solidFill>
          </p:grpSpPr>
          <p:sp>
            <p:nvSpPr>
              <p:cNvPr id="12335" name="Freeform 25"/>
              <p:cNvSpPr>
                <a:spLocks noChangeArrowheads="1"/>
              </p:cNvSpPr>
              <p:nvPr/>
            </p:nvSpPr>
            <p:spPr bwMode="auto">
              <a:xfrm>
                <a:off x="893763" y="1676400"/>
                <a:ext cx="655638" cy="655638"/>
              </a:xfrm>
              <a:custGeom>
                <a:avLst/>
                <a:gdLst>
                  <a:gd name="T0" fmla="*/ 206 w 413"/>
                  <a:gd name="T1" fmla="*/ 413 h 413"/>
                  <a:gd name="T2" fmla="*/ 0 w 413"/>
                  <a:gd name="T3" fmla="*/ 0 h 413"/>
                  <a:gd name="T4" fmla="*/ 413 w 413"/>
                  <a:gd name="T5" fmla="*/ 0 h 413"/>
                  <a:gd name="T6" fmla="*/ 206 w 413"/>
                  <a:gd name="T7" fmla="*/ 413 h 4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3"/>
                  <a:gd name="T13" fmla="*/ 0 h 413"/>
                  <a:gd name="T14" fmla="*/ 413 w 413"/>
                  <a:gd name="T15" fmla="*/ 413 h 4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3" h="413">
                    <a:moveTo>
                      <a:pt x="206" y="413"/>
                    </a:moveTo>
                    <a:lnTo>
                      <a:pt x="0" y="0"/>
                    </a:lnTo>
                    <a:lnTo>
                      <a:pt x="413" y="0"/>
                    </a:lnTo>
                    <a:lnTo>
                      <a:pt x="206" y="4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36" name="任意多边形 8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438400" cy="1774825"/>
              </a:xfrm>
              <a:custGeom>
                <a:avLst/>
                <a:gdLst>
                  <a:gd name="T0" fmla="*/ 290196 w 2438400"/>
                  <a:gd name="T1" fmla="*/ 0 h 1774825"/>
                  <a:gd name="T2" fmla="*/ 2151973 w 2438400"/>
                  <a:gd name="T3" fmla="*/ 0 h 1774825"/>
                  <a:gd name="T4" fmla="*/ 2438400 w 2438400"/>
                  <a:gd name="T5" fmla="*/ 286384 h 1774825"/>
                  <a:gd name="T6" fmla="*/ 2438400 w 2438400"/>
                  <a:gd name="T7" fmla="*/ 1484673 h 1774825"/>
                  <a:gd name="T8" fmla="*/ 2151973 w 2438400"/>
                  <a:gd name="T9" fmla="*/ 1774825 h 1774825"/>
                  <a:gd name="T10" fmla="*/ 290196 w 2438400"/>
                  <a:gd name="T11" fmla="*/ 1774825 h 1774825"/>
                  <a:gd name="T12" fmla="*/ 0 w 2438400"/>
                  <a:gd name="T13" fmla="*/ 1484673 h 1774825"/>
                  <a:gd name="T14" fmla="*/ 0 w 2438400"/>
                  <a:gd name="T15" fmla="*/ 286384 h 1774825"/>
                  <a:gd name="T16" fmla="*/ 290196 w 2438400"/>
                  <a:gd name="T17" fmla="*/ 0 h 1774825"/>
                  <a:gd name="T18" fmla="*/ 471488 w 2438400"/>
                  <a:gd name="T19" fmla="*/ 425450 h 1774825"/>
                  <a:gd name="T20" fmla="*/ 471488 w 2438400"/>
                  <a:gd name="T21" fmla="*/ 598488 h 1774825"/>
                  <a:gd name="T22" fmla="*/ 1971676 w 2438400"/>
                  <a:gd name="T23" fmla="*/ 598488 h 1774825"/>
                  <a:gd name="T24" fmla="*/ 1971676 w 2438400"/>
                  <a:gd name="T25" fmla="*/ 425450 h 1774825"/>
                  <a:gd name="T26" fmla="*/ 471488 w 2438400"/>
                  <a:gd name="T27" fmla="*/ 425450 h 1774825"/>
                  <a:gd name="T28" fmla="*/ 471488 w 2438400"/>
                  <a:gd name="T29" fmla="*/ 801688 h 1774825"/>
                  <a:gd name="T30" fmla="*/ 471488 w 2438400"/>
                  <a:gd name="T31" fmla="*/ 971551 h 1774825"/>
                  <a:gd name="T32" fmla="*/ 1971676 w 2438400"/>
                  <a:gd name="T33" fmla="*/ 971551 h 1774825"/>
                  <a:gd name="T34" fmla="*/ 1971676 w 2438400"/>
                  <a:gd name="T35" fmla="*/ 801688 h 1774825"/>
                  <a:gd name="T36" fmla="*/ 471488 w 2438400"/>
                  <a:gd name="T37" fmla="*/ 801688 h 1774825"/>
                  <a:gd name="T38" fmla="*/ 471488 w 2438400"/>
                  <a:gd name="T39" fmla="*/ 1174750 h 1774825"/>
                  <a:gd name="T40" fmla="*/ 471488 w 2438400"/>
                  <a:gd name="T41" fmla="*/ 1347788 h 1774825"/>
                  <a:gd name="T42" fmla="*/ 1971676 w 2438400"/>
                  <a:gd name="T43" fmla="*/ 1347788 h 1774825"/>
                  <a:gd name="T44" fmla="*/ 1971676 w 2438400"/>
                  <a:gd name="T45" fmla="*/ 1174750 h 1774825"/>
                  <a:gd name="T46" fmla="*/ 471488 w 2438400"/>
                  <a:gd name="T47" fmla="*/ 1174750 h 1774825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2438400"/>
                  <a:gd name="T73" fmla="*/ 0 h 1774825"/>
                  <a:gd name="T74" fmla="*/ 2438400 w 2438400"/>
                  <a:gd name="T75" fmla="*/ 1774825 h 1774825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2438400" h="1774825">
                    <a:moveTo>
                      <a:pt x="290196" y="0"/>
                    </a:moveTo>
                    <a:cubicBezTo>
                      <a:pt x="2151973" y="0"/>
                      <a:pt x="2151973" y="0"/>
                      <a:pt x="2151973" y="0"/>
                    </a:cubicBezTo>
                    <a:cubicBezTo>
                      <a:pt x="2310262" y="0"/>
                      <a:pt x="2438400" y="128119"/>
                      <a:pt x="2438400" y="286384"/>
                    </a:cubicBezTo>
                    <a:lnTo>
                      <a:pt x="2438400" y="1484673"/>
                    </a:lnTo>
                    <a:cubicBezTo>
                      <a:pt x="2438400" y="1646706"/>
                      <a:pt x="2310262" y="1774825"/>
                      <a:pt x="2151973" y="1774825"/>
                    </a:cubicBezTo>
                    <a:cubicBezTo>
                      <a:pt x="290196" y="1774825"/>
                      <a:pt x="290196" y="1774825"/>
                      <a:pt x="290196" y="1774825"/>
                    </a:cubicBezTo>
                    <a:cubicBezTo>
                      <a:pt x="131907" y="1774825"/>
                      <a:pt x="0" y="1646706"/>
                      <a:pt x="0" y="1484673"/>
                    </a:cubicBezTo>
                    <a:cubicBezTo>
                      <a:pt x="0" y="286384"/>
                      <a:pt x="0" y="286384"/>
                      <a:pt x="0" y="286384"/>
                    </a:cubicBezTo>
                    <a:cubicBezTo>
                      <a:pt x="0" y="128119"/>
                      <a:pt x="131907" y="0"/>
                      <a:pt x="290196" y="0"/>
                    </a:cubicBezTo>
                    <a:close/>
                    <a:moveTo>
                      <a:pt x="471488" y="425450"/>
                    </a:moveTo>
                    <a:lnTo>
                      <a:pt x="471488" y="598488"/>
                    </a:lnTo>
                    <a:lnTo>
                      <a:pt x="1971676" y="598488"/>
                    </a:lnTo>
                    <a:lnTo>
                      <a:pt x="1971676" y="425450"/>
                    </a:lnTo>
                    <a:lnTo>
                      <a:pt x="471488" y="425450"/>
                    </a:lnTo>
                    <a:close/>
                    <a:moveTo>
                      <a:pt x="471488" y="801688"/>
                    </a:moveTo>
                    <a:lnTo>
                      <a:pt x="471488" y="971551"/>
                    </a:lnTo>
                    <a:lnTo>
                      <a:pt x="1971676" y="971551"/>
                    </a:lnTo>
                    <a:lnTo>
                      <a:pt x="1971676" y="801688"/>
                    </a:lnTo>
                    <a:lnTo>
                      <a:pt x="471488" y="801688"/>
                    </a:lnTo>
                    <a:close/>
                    <a:moveTo>
                      <a:pt x="471488" y="1174750"/>
                    </a:moveTo>
                    <a:lnTo>
                      <a:pt x="471488" y="1347788"/>
                    </a:lnTo>
                    <a:lnTo>
                      <a:pt x="1971676" y="1347788"/>
                    </a:lnTo>
                    <a:lnTo>
                      <a:pt x="1971676" y="1174750"/>
                    </a:lnTo>
                    <a:lnTo>
                      <a:pt x="471488" y="1174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2337" name="组合 85"/>
            <p:cNvGrpSpPr/>
            <p:nvPr/>
          </p:nvGrpSpPr>
          <p:grpSpPr bwMode="auto">
            <a:xfrm>
              <a:off x="6556375" y="4833938"/>
              <a:ext cx="387350" cy="438150"/>
              <a:chOff x="0" y="0"/>
              <a:chExt cx="406393" cy="459645"/>
            </a:xfrm>
            <a:solidFill>
              <a:schemeClr val="bg1"/>
            </a:solidFill>
          </p:grpSpPr>
          <p:sp>
            <p:nvSpPr>
              <p:cNvPr id="12338" name="Freeform 148"/>
              <p:cNvSpPr>
                <a:spLocks noEditPoints="1" noChangeArrowheads="1"/>
              </p:cNvSpPr>
              <p:nvPr/>
            </p:nvSpPr>
            <p:spPr bwMode="auto">
              <a:xfrm>
                <a:off x="55120" y="0"/>
                <a:ext cx="351273" cy="456842"/>
              </a:xfrm>
              <a:custGeom>
                <a:avLst/>
                <a:gdLst>
                  <a:gd name="T0" fmla="*/ 157 w 159"/>
                  <a:gd name="T1" fmla="*/ 185 h 207"/>
                  <a:gd name="T2" fmla="*/ 89 w 159"/>
                  <a:gd name="T3" fmla="*/ 79 h 207"/>
                  <a:gd name="T4" fmla="*/ 92 w 159"/>
                  <a:gd name="T5" fmla="*/ 24 h 207"/>
                  <a:gd name="T6" fmla="*/ 42 w 159"/>
                  <a:gd name="T7" fmla="*/ 4 h 207"/>
                  <a:gd name="T8" fmla="*/ 70 w 159"/>
                  <a:gd name="T9" fmla="*/ 48 h 207"/>
                  <a:gd name="T10" fmla="*/ 37 w 159"/>
                  <a:gd name="T11" fmla="*/ 69 h 207"/>
                  <a:gd name="T12" fmla="*/ 10 w 159"/>
                  <a:gd name="T13" fmla="*/ 27 h 207"/>
                  <a:gd name="T14" fmla="*/ 10 w 159"/>
                  <a:gd name="T15" fmla="*/ 77 h 207"/>
                  <a:gd name="T16" fmla="*/ 62 w 159"/>
                  <a:gd name="T17" fmla="*/ 96 h 207"/>
                  <a:gd name="T18" fmla="*/ 130 w 159"/>
                  <a:gd name="T19" fmla="*/ 202 h 207"/>
                  <a:gd name="T20" fmla="*/ 143 w 159"/>
                  <a:gd name="T21" fmla="*/ 205 h 207"/>
                  <a:gd name="T22" fmla="*/ 154 w 159"/>
                  <a:gd name="T23" fmla="*/ 197 h 207"/>
                  <a:gd name="T24" fmla="*/ 157 w 159"/>
                  <a:gd name="T25" fmla="*/ 185 h 207"/>
                  <a:gd name="T26" fmla="*/ 144 w 159"/>
                  <a:gd name="T27" fmla="*/ 193 h 207"/>
                  <a:gd name="T28" fmla="*/ 134 w 159"/>
                  <a:gd name="T29" fmla="*/ 191 h 207"/>
                  <a:gd name="T30" fmla="*/ 137 w 159"/>
                  <a:gd name="T31" fmla="*/ 182 h 207"/>
                  <a:gd name="T32" fmla="*/ 146 w 159"/>
                  <a:gd name="T33" fmla="*/ 184 h 207"/>
                  <a:gd name="T34" fmla="*/ 144 w 159"/>
                  <a:gd name="T35" fmla="*/ 193 h 20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59"/>
                  <a:gd name="T55" fmla="*/ 0 h 207"/>
                  <a:gd name="T56" fmla="*/ 159 w 159"/>
                  <a:gd name="T57" fmla="*/ 207 h 20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59" h="207">
                    <a:moveTo>
                      <a:pt x="157" y="185"/>
                    </a:moveTo>
                    <a:cubicBezTo>
                      <a:pt x="89" y="79"/>
                      <a:pt x="89" y="79"/>
                      <a:pt x="89" y="79"/>
                    </a:cubicBezTo>
                    <a:cubicBezTo>
                      <a:pt x="101" y="63"/>
                      <a:pt x="103" y="42"/>
                      <a:pt x="92" y="24"/>
                    </a:cubicBezTo>
                    <a:cubicBezTo>
                      <a:pt x="81" y="8"/>
                      <a:pt x="61" y="0"/>
                      <a:pt x="42" y="4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" y="42"/>
                      <a:pt x="0" y="61"/>
                      <a:pt x="10" y="77"/>
                    </a:cubicBezTo>
                    <a:cubicBezTo>
                      <a:pt x="21" y="95"/>
                      <a:pt x="43" y="102"/>
                      <a:pt x="62" y="96"/>
                    </a:cubicBezTo>
                    <a:cubicBezTo>
                      <a:pt x="130" y="202"/>
                      <a:pt x="130" y="202"/>
                      <a:pt x="130" y="202"/>
                    </a:cubicBezTo>
                    <a:cubicBezTo>
                      <a:pt x="133" y="206"/>
                      <a:pt x="138" y="207"/>
                      <a:pt x="143" y="205"/>
                    </a:cubicBezTo>
                    <a:cubicBezTo>
                      <a:pt x="154" y="197"/>
                      <a:pt x="154" y="197"/>
                      <a:pt x="154" y="197"/>
                    </a:cubicBezTo>
                    <a:cubicBezTo>
                      <a:pt x="158" y="195"/>
                      <a:pt x="159" y="189"/>
                      <a:pt x="157" y="185"/>
                    </a:cubicBezTo>
                    <a:close/>
                    <a:moveTo>
                      <a:pt x="144" y="193"/>
                    </a:moveTo>
                    <a:cubicBezTo>
                      <a:pt x="141" y="195"/>
                      <a:pt x="136" y="195"/>
                      <a:pt x="134" y="191"/>
                    </a:cubicBezTo>
                    <a:cubicBezTo>
                      <a:pt x="132" y="188"/>
                      <a:pt x="133" y="184"/>
                      <a:pt x="137" y="182"/>
                    </a:cubicBezTo>
                    <a:cubicBezTo>
                      <a:pt x="140" y="180"/>
                      <a:pt x="144" y="181"/>
                      <a:pt x="146" y="184"/>
                    </a:cubicBezTo>
                    <a:cubicBezTo>
                      <a:pt x="148" y="187"/>
                      <a:pt x="147" y="191"/>
                      <a:pt x="144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39" name="Freeform 149"/>
              <p:cNvSpPr>
                <a:spLocks noEditPoints="1" noChangeArrowheads="1"/>
              </p:cNvSpPr>
              <p:nvPr/>
            </p:nvSpPr>
            <p:spPr bwMode="auto">
              <a:xfrm>
                <a:off x="0" y="231691"/>
                <a:ext cx="231691" cy="227954"/>
              </a:xfrm>
              <a:custGeom>
                <a:avLst/>
                <a:gdLst>
                  <a:gd name="T0" fmla="*/ 91 w 105"/>
                  <a:gd name="T1" fmla="*/ 26 h 103"/>
                  <a:gd name="T2" fmla="*/ 97 w 105"/>
                  <a:gd name="T3" fmla="*/ 20 h 103"/>
                  <a:gd name="T4" fmla="*/ 84 w 105"/>
                  <a:gd name="T5" fmla="*/ 7 h 103"/>
                  <a:gd name="T6" fmla="*/ 78 w 105"/>
                  <a:gd name="T7" fmla="*/ 13 h 103"/>
                  <a:gd name="T8" fmla="*/ 62 w 105"/>
                  <a:gd name="T9" fmla="*/ 7 h 103"/>
                  <a:gd name="T10" fmla="*/ 62 w 105"/>
                  <a:gd name="T11" fmla="*/ 0 h 103"/>
                  <a:gd name="T12" fmla="*/ 43 w 105"/>
                  <a:gd name="T13" fmla="*/ 0 h 103"/>
                  <a:gd name="T14" fmla="*/ 43 w 105"/>
                  <a:gd name="T15" fmla="*/ 7 h 103"/>
                  <a:gd name="T16" fmla="*/ 28 w 105"/>
                  <a:gd name="T17" fmla="*/ 13 h 103"/>
                  <a:gd name="T18" fmla="*/ 22 w 105"/>
                  <a:gd name="T19" fmla="*/ 7 h 103"/>
                  <a:gd name="T20" fmla="*/ 8 w 105"/>
                  <a:gd name="T21" fmla="*/ 20 h 103"/>
                  <a:gd name="T22" fmla="*/ 15 w 105"/>
                  <a:gd name="T23" fmla="*/ 27 h 103"/>
                  <a:gd name="T24" fmla="*/ 8 w 105"/>
                  <a:gd name="T25" fmla="*/ 42 h 103"/>
                  <a:gd name="T26" fmla="*/ 0 w 105"/>
                  <a:gd name="T27" fmla="*/ 42 h 103"/>
                  <a:gd name="T28" fmla="*/ 0 w 105"/>
                  <a:gd name="T29" fmla="*/ 61 h 103"/>
                  <a:gd name="T30" fmla="*/ 9 w 105"/>
                  <a:gd name="T31" fmla="*/ 61 h 103"/>
                  <a:gd name="T32" fmla="*/ 15 w 105"/>
                  <a:gd name="T33" fmla="*/ 76 h 103"/>
                  <a:gd name="T34" fmla="*/ 9 w 105"/>
                  <a:gd name="T35" fmla="*/ 82 h 103"/>
                  <a:gd name="T36" fmla="*/ 22 w 105"/>
                  <a:gd name="T37" fmla="*/ 95 h 103"/>
                  <a:gd name="T38" fmla="*/ 28 w 105"/>
                  <a:gd name="T39" fmla="*/ 89 h 103"/>
                  <a:gd name="T40" fmla="*/ 43 w 105"/>
                  <a:gd name="T41" fmla="*/ 95 h 103"/>
                  <a:gd name="T42" fmla="*/ 43 w 105"/>
                  <a:gd name="T43" fmla="*/ 103 h 103"/>
                  <a:gd name="T44" fmla="*/ 62 w 105"/>
                  <a:gd name="T45" fmla="*/ 103 h 103"/>
                  <a:gd name="T46" fmla="*/ 62 w 105"/>
                  <a:gd name="T47" fmla="*/ 95 h 103"/>
                  <a:gd name="T48" fmla="*/ 77 w 105"/>
                  <a:gd name="T49" fmla="*/ 89 h 103"/>
                  <a:gd name="T50" fmla="*/ 83 w 105"/>
                  <a:gd name="T51" fmla="*/ 95 h 103"/>
                  <a:gd name="T52" fmla="*/ 96 w 105"/>
                  <a:gd name="T53" fmla="*/ 82 h 103"/>
                  <a:gd name="T54" fmla="*/ 91 w 105"/>
                  <a:gd name="T55" fmla="*/ 76 h 103"/>
                  <a:gd name="T56" fmla="*/ 97 w 105"/>
                  <a:gd name="T57" fmla="*/ 61 h 103"/>
                  <a:gd name="T58" fmla="*/ 105 w 105"/>
                  <a:gd name="T59" fmla="*/ 61 h 103"/>
                  <a:gd name="T60" fmla="*/ 105 w 105"/>
                  <a:gd name="T61" fmla="*/ 42 h 103"/>
                  <a:gd name="T62" fmla="*/ 97 w 105"/>
                  <a:gd name="T63" fmla="*/ 42 h 103"/>
                  <a:gd name="T64" fmla="*/ 91 w 105"/>
                  <a:gd name="T65" fmla="*/ 26 h 103"/>
                  <a:gd name="T66" fmla="*/ 53 w 105"/>
                  <a:gd name="T67" fmla="*/ 83 h 103"/>
                  <a:gd name="T68" fmla="*/ 21 w 105"/>
                  <a:gd name="T69" fmla="*/ 51 h 103"/>
                  <a:gd name="T70" fmla="*/ 53 w 105"/>
                  <a:gd name="T71" fmla="*/ 19 h 103"/>
                  <a:gd name="T72" fmla="*/ 85 w 105"/>
                  <a:gd name="T73" fmla="*/ 51 h 103"/>
                  <a:gd name="T74" fmla="*/ 53 w 105"/>
                  <a:gd name="T75" fmla="*/ 83 h 103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05"/>
                  <a:gd name="T115" fmla="*/ 0 h 103"/>
                  <a:gd name="T116" fmla="*/ 105 w 105"/>
                  <a:gd name="T117" fmla="*/ 103 h 103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05" h="103">
                    <a:moveTo>
                      <a:pt x="91" y="26"/>
                    </a:moveTo>
                    <a:cubicBezTo>
                      <a:pt x="97" y="20"/>
                      <a:pt x="97" y="20"/>
                      <a:pt x="97" y="20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3" y="10"/>
                      <a:pt x="67" y="8"/>
                      <a:pt x="62" y="7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38" y="8"/>
                      <a:pt x="33" y="10"/>
                      <a:pt x="28" y="13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2" y="31"/>
                      <a:pt x="10" y="36"/>
                      <a:pt x="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0" y="66"/>
                      <a:pt x="12" y="71"/>
                      <a:pt x="15" y="76"/>
                    </a:cubicBezTo>
                    <a:cubicBezTo>
                      <a:pt x="9" y="82"/>
                      <a:pt x="9" y="82"/>
                      <a:pt x="9" y="82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33" y="92"/>
                      <a:pt x="38" y="94"/>
                      <a:pt x="43" y="95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62" y="103"/>
                      <a:pt x="62" y="103"/>
                      <a:pt x="62" y="103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67" y="94"/>
                      <a:pt x="73" y="92"/>
                      <a:pt x="77" y="89"/>
                    </a:cubicBezTo>
                    <a:cubicBezTo>
                      <a:pt x="83" y="95"/>
                      <a:pt x="83" y="95"/>
                      <a:pt x="83" y="95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94" y="71"/>
                      <a:pt x="96" y="66"/>
                      <a:pt x="97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6" y="36"/>
                      <a:pt x="94" y="31"/>
                      <a:pt x="91" y="26"/>
                    </a:cubicBezTo>
                    <a:close/>
                    <a:moveTo>
                      <a:pt x="53" y="83"/>
                    </a:moveTo>
                    <a:cubicBezTo>
                      <a:pt x="35" y="83"/>
                      <a:pt x="21" y="69"/>
                      <a:pt x="21" y="51"/>
                    </a:cubicBezTo>
                    <a:cubicBezTo>
                      <a:pt x="21" y="33"/>
                      <a:pt x="35" y="19"/>
                      <a:pt x="53" y="19"/>
                    </a:cubicBezTo>
                    <a:cubicBezTo>
                      <a:pt x="71" y="19"/>
                      <a:pt x="85" y="33"/>
                      <a:pt x="85" y="51"/>
                    </a:cubicBezTo>
                    <a:cubicBezTo>
                      <a:pt x="85" y="69"/>
                      <a:pt x="71" y="83"/>
                      <a:pt x="53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40" name="Oval 150"/>
              <p:cNvSpPr>
                <a:spLocks noChangeArrowheads="1"/>
              </p:cNvSpPr>
              <p:nvPr/>
            </p:nvSpPr>
            <p:spPr bwMode="auto">
              <a:xfrm>
                <a:off x="97160" y="326983"/>
                <a:ext cx="37370" cy="373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</p:grpSp>
      <p:sp>
        <p:nvSpPr>
          <p:cNvPr id="33" name="文本框 32"/>
          <p:cNvSpPr txBox="1"/>
          <p:nvPr/>
        </p:nvSpPr>
        <p:spPr>
          <a:xfrm>
            <a:off x="7403465" y="1731010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散弹</a:t>
            </a:r>
          </a:p>
        </p:txBody>
      </p:sp>
      <p:sp>
        <p:nvSpPr>
          <p:cNvPr id="34" name="矩形 33"/>
          <p:cNvSpPr/>
          <p:nvPr/>
        </p:nvSpPr>
        <p:spPr>
          <a:xfrm>
            <a:off x="7403465" y="2096770"/>
            <a:ext cx="2913380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“Space”</a:t>
            </a: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键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077200" y="336740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选定</a:t>
            </a:r>
            <a:r>
              <a:rPr lang="en-US" altLang="zh-CN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射击</a:t>
            </a:r>
          </a:p>
        </p:txBody>
      </p:sp>
      <p:sp>
        <p:nvSpPr>
          <p:cNvPr id="4" name="矩形 3"/>
          <p:cNvSpPr/>
          <p:nvPr/>
        </p:nvSpPr>
        <p:spPr>
          <a:xfrm>
            <a:off x="8077200" y="3733165"/>
            <a:ext cx="2913380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鼠标左键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403465" y="4894580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闪现</a:t>
            </a:r>
          </a:p>
        </p:txBody>
      </p:sp>
      <p:sp>
        <p:nvSpPr>
          <p:cNvPr id="6" name="矩形 5"/>
          <p:cNvSpPr/>
          <p:nvPr/>
        </p:nvSpPr>
        <p:spPr>
          <a:xfrm>
            <a:off x="7403465" y="5260340"/>
            <a:ext cx="2913380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鼠标右键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53970" y="1731010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移动</a:t>
            </a:r>
          </a:p>
        </p:txBody>
      </p:sp>
      <p:sp>
        <p:nvSpPr>
          <p:cNvPr id="8" name="矩形 7"/>
          <p:cNvSpPr/>
          <p:nvPr/>
        </p:nvSpPr>
        <p:spPr>
          <a:xfrm>
            <a:off x="1880235" y="2096770"/>
            <a:ext cx="2913380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“WASD”</a:t>
            </a: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键</a:t>
            </a:r>
            <a:endParaRPr lang="en-US" alt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上下左右键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80235" y="3357880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切换</a:t>
            </a:r>
          </a:p>
        </p:txBody>
      </p:sp>
      <p:sp>
        <p:nvSpPr>
          <p:cNvPr id="10" name="矩形 9"/>
          <p:cNvSpPr/>
          <p:nvPr/>
        </p:nvSpPr>
        <p:spPr>
          <a:xfrm>
            <a:off x="1206500" y="3723640"/>
            <a:ext cx="2913380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“F”</a:t>
            </a: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键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414270" y="4894580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暂停</a:t>
            </a:r>
          </a:p>
        </p:txBody>
      </p:sp>
      <p:sp>
        <p:nvSpPr>
          <p:cNvPr id="12" name="矩形 11"/>
          <p:cNvSpPr/>
          <p:nvPr/>
        </p:nvSpPr>
        <p:spPr>
          <a:xfrm>
            <a:off x="1740535" y="5260340"/>
            <a:ext cx="2913380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“Esc”</a:t>
            </a: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键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33" grpId="0"/>
      <p:bldP spid="34" grpId="0"/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4417060" y="2232025"/>
            <a:ext cx="3351213" cy="3352800"/>
            <a:chOff x="4403725" y="2232025"/>
            <a:chExt cx="3351213" cy="3352800"/>
          </a:xfrm>
          <a:solidFill>
            <a:srgbClr val="10FBFE">
              <a:alpha val="89000"/>
            </a:srgbClr>
          </a:solidFill>
        </p:grpSpPr>
        <p:sp>
          <p:nvSpPr>
            <p:cNvPr id="6149" name="任意多边形 8"/>
            <p:cNvSpPr>
              <a:spLocks noChangeArrowheads="1"/>
            </p:cNvSpPr>
            <p:nvPr/>
          </p:nvSpPr>
          <p:spPr bwMode="auto">
            <a:xfrm rot="16193188" flipH="1">
              <a:off x="3789362" y="2846388"/>
              <a:ext cx="1617663" cy="388938"/>
            </a:xfrm>
            <a:custGeom>
              <a:avLst/>
              <a:gdLst>
                <a:gd name="T0" fmla="*/ 0 w 1617335"/>
                <a:gd name="T1" fmla="*/ 0 h 387910"/>
                <a:gd name="T2" fmla="*/ 379435 w 1617335"/>
                <a:gd name="T3" fmla="*/ 388938 h 387910"/>
                <a:gd name="T4" fmla="*/ 1617663 w 1617335"/>
                <a:gd name="T5" fmla="*/ 388938 h 387910"/>
                <a:gd name="T6" fmla="*/ 1617663 w 1617335"/>
                <a:gd name="T7" fmla="*/ 386921 h 387910"/>
                <a:gd name="T8" fmla="*/ 1231687 w 1617335"/>
                <a:gd name="T9" fmla="*/ 0 h 3879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617335"/>
                <a:gd name="T16" fmla="*/ 0 h 387910"/>
                <a:gd name="T17" fmla="*/ 1617335 w 1617335"/>
                <a:gd name="T18" fmla="*/ 387910 h 38791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617335" h="387910">
                  <a:moveTo>
                    <a:pt x="0" y="0"/>
                  </a:moveTo>
                  <a:lnTo>
                    <a:pt x="379358" y="387910"/>
                  </a:lnTo>
                  <a:lnTo>
                    <a:pt x="1617335" y="387910"/>
                  </a:lnTo>
                  <a:lnTo>
                    <a:pt x="1617335" y="385898"/>
                  </a:lnTo>
                  <a:lnTo>
                    <a:pt x="123143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6150" name="矩形 9"/>
            <p:cNvSpPr>
              <a:spLocks noChangeAspect="1" noChangeArrowheads="1"/>
            </p:cNvSpPr>
            <p:nvPr/>
          </p:nvSpPr>
          <p:spPr bwMode="auto">
            <a:xfrm rot="16193188" flipH="1">
              <a:off x="4793457" y="2626518"/>
              <a:ext cx="1225550" cy="1223963"/>
            </a:xfrm>
            <a:prstGeom prst="rect">
              <a:avLst/>
            </a:prstGeom>
            <a:noFill/>
            <a:ln w="12700">
              <a:solidFill>
                <a:srgbClr val="10FBFE">
                  <a:alpha val="70000"/>
                </a:srgbClr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grpSp>
          <p:nvGrpSpPr>
            <p:cNvPr id="6151" name="组合 10"/>
            <p:cNvGrpSpPr/>
            <p:nvPr/>
          </p:nvGrpSpPr>
          <p:grpSpPr bwMode="auto">
            <a:xfrm>
              <a:off x="6527800" y="2962275"/>
              <a:ext cx="519113" cy="581025"/>
              <a:chOff x="0" y="0"/>
              <a:chExt cx="402656" cy="450303"/>
            </a:xfrm>
            <a:grpFill/>
          </p:grpSpPr>
          <p:sp>
            <p:nvSpPr>
              <p:cNvPr id="6182" name="Freeform 108"/>
              <p:cNvSpPr>
                <a:spLocks noEditPoints="1" noChangeArrowheads="1"/>
              </p:cNvSpPr>
              <p:nvPr/>
            </p:nvSpPr>
            <p:spPr bwMode="auto">
              <a:xfrm>
                <a:off x="69134" y="167228"/>
                <a:ext cx="56988" cy="57923"/>
              </a:xfrm>
              <a:custGeom>
                <a:avLst/>
                <a:gdLst>
                  <a:gd name="T0" fmla="*/ 28494 w 26"/>
                  <a:gd name="T1" fmla="*/ 0 h 26"/>
                  <a:gd name="T2" fmla="*/ 0 w 26"/>
                  <a:gd name="T3" fmla="*/ 28962 h 26"/>
                  <a:gd name="T4" fmla="*/ 28494 w 26"/>
                  <a:gd name="T5" fmla="*/ 57923 h 26"/>
                  <a:gd name="T6" fmla="*/ 56988 w 26"/>
                  <a:gd name="T7" fmla="*/ 28962 h 26"/>
                  <a:gd name="T8" fmla="*/ 28494 w 26"/>
                  <a:gd name="T9" fmla="*/ 0 h 26"/>
                  <a:gd name="T10" fmla="*/ 28494 w 26"/>
                  <a:gd name="T11" fmla="*/ 51240 h 26"/>
                  <a:gd name="T12" fmla="*/ 6576 w 26"/>
                  <a:gd name="T13" fmla="*/ 28962 h 26"/>
                  <a:gd name="T14" fmla="*/ 28494 w 26"/>
                  <a:gd name="T15" fmla="*/ 6683 h 26"/>
                  <a:gd name="T16" fmla="*/ 50412 w 26"/>
                  <a:gd name="T17" fmla="*/ 28962 h 26"/>
                  <a:gd name="T18" fmla="*/ 28494 w 26"/>
                  <a:gd name="T19" fmla="*/ 51240 h 2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"/>
                  <a:gd name="T31" fmla="*/ 0 h 26"/>
                  <a:gd name="T32" fmla="*/ 26 w 26"/>
                  <a:gd name="T33" fmla="*/ 26 h 2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" h="26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20"/>
                      <a:pt x="6" y="26"/>
                      <a:pt x="13" y="26"/>
                    </a:cubicBezTo>
                    <a:cubicBezTo>
                      <a:pt x="20" y="26"/>
                      <a:pt x="26" y="20"/>
                      <a:pt x="26" y="13"/>
                    </a:cubicBezTo>
                    <a:cubicBezTo>
                      <a:pt x="26" y="6"/>
                      <a:pt x="20" y="0"/>
                      <a:pt x="13" y="0"/>
                    </a:cubicBezTo>
                    <a:close/>
                    <a:moveTo>
                      <a:pt x="13" y="23"/>
                    </a:moveTo>
                    <a:cubicBezTo>
                      <a:pt x="8" y="23"/>
                      <a:pt x="3" y="18"/>
                      <a:pt x="3" y="13"/>
                    </a:cubicBezTo>
                    <a:cubicBezTo>
                      <a:pt x="3" y="7"/>
                      <a:pt x="8" y="3"/>
                      <a:pt x="13" y="3"/>
                    </a:cubicBezTo>
                    <a:cubicBezTo>
                      <a:pt x="19" y="3"/>
                      <a:pt x="23" y="7"/>
                      <a:pt x="23" y="13"/>
                    </a:cubicBezTo>
                    <a:cubicBezTo>
                      <a:pt x="23" y="18"/>
                      <a:pt x="19" y="23"/>
                      <a:pt x="1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83" name="Freeform 109"/>
              <p:cNvSpPr>
                <a:spLocks noEditPoints="1" noChangeArrowheads="1"/>
              </p:cNvSpPr>
              <p:nvPr/>
            </p:nvSpPr>
            <p:spPr bwMode="auto">
              <a:xfrm>
                <a:off x="197125" y="129859"/>
                <a:ext cx="48580" cy="48580"/>
              </a:xfrm>
              <a:custGeom>
                <a:avLst/>
                <a:gdLst>
                  <a:gd name="T0" fmla="*/ 24290 w 22"/>
                  <a:gd name="T1" fmla="*/ 0 h 22"/>
                  <a:gd name="T2" fmla="*/ 0 w 22"/>
                  <a:gd name="T3" fmla="*/ 24290 h 22"/>
                  <a:gd name="T4" fmla="*/ 24290 w 22"/>
                  <a:gd name="T5" fmla="*/ 48580 h 22"/>
                  <a:gd name="T6" fmla="*/ 48580 w 22"/>
                  <a:gd name="T7" fmla="*/ 24290 h 22"/>
                  <a:gd name="T8" fmla="*/ 24290 w 22"/>
                  <a:gd name="T9" fmla="*/ 0 h 22"/>
                  <a:gd name="T10" fmla="*/ 24290 w 22"/>
                  <a:gd name="T11" fmla="*/ 37539 h 22"/>
                  <a:gd name="T12" fmla="*/ 11041 w 22"/>
                  <a:gd name="T13" fmla="*/ 24290 h 22"/>
                  <a:gd name="T14" fmla="*/ 24290 w 22"/>
                  <a:gd name="T15" fmla="*/ 11041 h 22"/>
                  <a:gd name="T16" fmla="*/ 37539 w 22"/>
                  <a:gd name="T17" fmla="*/ 24290 h 22"/>
                  <a:gd name="T18" fmla="*/ 24290 w 22"/>
                  <a:gd name="T19" fmla="*/ 37539 h 2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2"/>
                  <a:gd name="T31" fmla="*/ 0 h 22"/>
                  <a:gd name="T32" fmla="*/ 22 w 22"/>
                  <a:gd name="T33" fmla="*/ 22 h 22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2" h="22">
                    <a:moveTo>
                      <a:pt x="11" y="0"/>
                    </a:move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lose/>
                    <a:moveTo>
                      <a:pt x="11" y="17"/>
                    </a:moveTo>
                    <a:cubicBezTo>
                      <a:pt x="8" y="17"/>
                      <a:pt x="5" y="14"/>
                      <a:pt x="5" y="11"/>
                    </a:cubicBezTo>
                    <a:cubicBezTo>
                      <a:pt x="5" y="8"/>
                      <a:pt x="8" y="5"/>
                      <a:pt x="11" y="5"/>
                    </a:cubicBezTo>
                    <a:cubicBezTo>
                      <a:pt x="14" y="5"/>
                      <a:pt x="17" y="8"/>
                      <a:pt x="17" y="11"/>
                    </a:cubicBezTo>
                    <a:cubicBezTo>
                      <a:pt x="17" y="14"/>
                      <a:pt x="14" y="17"/>
                      <a:pt x="1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84" name="Freeform 110"/>
              <p:cNvSpPr>
                <a:spLocks noEditPoints="1" noChangeArrowheads="1"/>
              </p:cNvSpPr>
              <p:nvPr/>
            </p:nvSpPr>
            <p:spPr bwMode="auto">
              <a:xfrm>
                <a:off x="82213" y="181242"/>
                <a:ext cx="30830" cy="30830"/>
              </a:xfrm>
              <a:custGeom>
                <a:avLst/>
                <a:gdLst>
                  <a:gd name="T0" fmla="*/ 15415 w 14"/>
                  <a:gd name="T1" fmla="*/ 0 h 14"/>
                  <a:gd name="T2" fmla="*/ 0 w 14"/>
                  <a:gd name="T3" fmla="*/ 15415 h 14"/>
                  <a:gd name="T4" fmla="*/ 15415 w 14"/>
                  <a:gd name="T5" fmla="*/ 30830 h 14"/>
                  <a:gd name="T6" fmla="*/ 30830 w 14"/>
                  <a:gd name="T7" fmla="*/ 15415 h 14"/>
                  <a:gd name="T8" fmla="*/ 15415 w 14"/>
                  <a:gd name="T9" fmla="*/ 0 h 14"/>
                  <a:gd name="T10" fmla="*/ 15415 w 14"/>
                  <a:gd name="T11" fmla="*/ 22021 h 14"/>
                  <a:gd name="T12" fmla="*/ 8809 w 14"/>
                  <a:gd name="T13" fmla="*/ 15415 h 14"/>
                  <a:gd name="T14" fmla="*/ 15415 w 14"/>
                  <a:gd name="T15" fmla="*/ 6606 h 14"/>
                  <a:gd name="T16" fmla="*/ 24224 w 14"/>
                  <a:gd name="T17" fmla="*/ 15415 h 14"/>
                  <a:gd name="T18" fmla="*/ 15415 w 14"/>
                  <a:gd name="T19" fmla="*/ 22021 h 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"/>
                  <a:gd name="T31" fmla="*/ 0 h 14"/>
                  <a:gd name="T32" fmla="*/ 14 w 14"/>
                  <a:gd name="T33" fmla="*/ 14 h 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" h="14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4" y="11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lose/>
                    <a:moveTo>
                      <a:pt x="7" y="10"/>
                    </a:move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7" y="3"/>
                    </a:cubicBezTo>
                    <a:cubicBezTo>
                      <a:pt x="9" y="3"/>
                      <a:pt x="11" y="5"/>
                      <a:pt x="11" y="7"/>
                    </a:cubicBezTo>
                    <a:cubicBezTo>
                      <a:pt x="11" y="9"/>
                      <a:pt x="9" y="10"/>
                      <a:pt x="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85" name="Freeform 111"/>
              <p:cNvSpPr>
                <a:spLocks noEditPoints="1" noChangeArrowheads="1"/>
              </p:cNvSpPr>
              <p:nvPr/>
            </p:nvSpPr>
            <p:spPr bwMode="auto">
              <a:xfrm>
                <a:off x="172834" y="105568"/>
                <a:ext cx="97161" cy="97161"/>
              </a:xfrm>
              <a:custGeom>
                <a:avLst/>
                <a:gdLst>
                  <a:gd name="T0" fmla="*/ 48581 w 44"/>
                  <a:gd name="T1" fmla="*/ 0 h 44"/>
                  <a:gd name="T2" fmla="*/ 0 w 44"/>
                  <a:gd name="T3" fmla="*/ 48581 h 44"/>
                  <a:gd name="T4" fmla="*/ 48581 w 44"/>
                  <a:gd name="T5" fmla="*/ 97161 h 44"/>
                  <a:gd name="T6" fmla="*/ 97161 w 44"/>
                  <a:gd name="T7" fmla="*/ 48581 h 44"/>
                  <a:gd name="T8" fmla="*/ 48581 w 44"/>
                  <a:gd name="T9" fmla="*/ 0 h 44"/>
                  <a:gd name="T10" fmla="*/ 48581 w 44"/>
                  <a:gd name="T11" fmla="*/ 86120 h 44"/>
                  <a:gd name="T12" fmla="*/ 11041 w 44"/>
                  <a:gd name="T13" fmla="*/ 48581 h 44"/>
                  <a:gd name="T14" fmla="*/ 48581 w 44"/>
                  <a:gd name="T15" fmla="*/ 13249 h 44"/>
                  <a:gd name="T16" fmla="*/ 86120 w 44"/>
                  <a:gd name="T17" fmla="*/ 48581 h 44"/>
                  <a:gd name="T18" fmla="*/ 48581 w 44"/>
                  <a:gd name="T19" fmla="*/ 86120 h 4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44"/>
                  <a:gd name="T31" fmla="*/ 0 h 44"/>
                  <a:gd name="T32" fmla="*/ 44 w 44"/>
                  <a:gd name="T33" fmla="*/ 44 h 4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  <a:moveTo>
                      <a:pt x="22" y="39"/>
                    </a:moveTo>
                    <a:cubicBezTo>
                      <a:pt x="13" y="39"/>
                      <a:pt x="5" y="31"/>
                      <a:pt x="5" y="22"/>
                    </a:cubicBezTo>
                    <a:cubicBezTo>
                      <a:pt x="5" y="13"/>
                      <a:pt x="13" y="6"/>
                      <a:pt x="22" y="6"/>
                    </a:cubicBezTo>
                    <a:cubicBezTo>
                      <a:pt x="31" y="6"/>
                      <a:pt x="39" y="13"/>
                      <a:pt x="39" y="22"/>
                    </a:cubicBezTo>
                    <a:cubicBezTo>
                      <a:pt x="39" y="31"/>
                      <a:pt x="31" y="39"/>
                      <a:pt x="2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86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02656" cy="450303"/>
              </a:xfrm>
              <a:custGeom>
                <a:avLst/>
                <a:gdLst>
                  <a:gd name="T0" fmla="*/ 347346 w 182"/>
                  <a:gd name="T1" fmla="*/ 211907 h 204"/>
                  <a:gd name="T2" fmla="*/ 338497 w 182"/>
                  <a:gd name="T3" fmla="*/ 105954 h 204"/>
                  <a:gd name="T4" fmla="*/ 172567 w 182"/>
                  <a:gd name="T5" fmla="*/ 0 h 204"/>
                  <a:gd name="T6" fmla="*/ 2212 w 182"/>
                  <a:gd name="T7" fmla="*/ 174382 h 204"/>
                  <a:gd name="T8" fmla="*/ 0 w 182"/>
                  <a:gd name="T9" fmla="*/ 450303 h 204"/>
                  <a:gd name="T10" fmla="*/ 250001 w 182"/>
                  <a:gd name="T11" fmla="*/ 388497 h 204"/>
                  <a:gd name="T12" fmla="*/ 325222 w 182"/>
                  <a:gd name="T13" fmla="*/ 388497 h 204"/>
                  <a:gd name="T14" fmla="*/ 325222 w 182"/>
                  <a:gd name="T15" fmla="*/ 388497 h 204"/>
                  <a:gd name="T16" fmla="*/ 345134 w 182"/>
                  <a:gd name="T17" fmla="*/ 333313 h 204"/>
                  <a:gd name="T18" fmla="*/ 323010 w 182"/>
                  <a:gd name="T19" fmla="*/ 320068 h 204"/>
                  <a:gd name="T20" fmla="*/ 345134 w 182"/>
                  <a:gd name="T21" fmla="*/ 309031 h 204"/>
                  <a:gd name="T22" fmla="*/ 342921 w 182"/>
                  <a:gd name="T23" fmla="*/ 304617 h 204"/>
                  <a:gd name="T24" fmla="*/ 376107 w 182"/>
                  <a:gd name="T25" fmla="*/ 245018 h 204"/>
                  <a:gd name="T26" fmla="*/ 137169 w 182"/>
                  <a:gd name="T27" fmla="*/ 205285 h 204"/>
                  <a:gd name="T28" fmla="*/ 137169 w 182"/>
                  <a:gd name="T29" fmla="*/ 225152 h 204"/>
                  <a:gd name="T30" fmla="*/ 119469 w 182"/>
                  <a:gd name="T31" fmla="*/ 231774 h 204"/>
                  <a:gd name="T32" fmla="*/ 106195 w 182"/>
                  <a:gd name="T33" fmla="*/ 242810 h 204"/>
                  <a:gd name="T34" fmla="*/ 88496 w 182"/>
                  <a:gd name="T35" fmla="*/ 236188 h 204"/>
                  <a:gd name="T36" fmla="*/ 70797 w 182"/>
                  <a:gd name="T37" fmla="*/ 236188 h 204"/>
                  <a:gd name="T38" fmla="*/ 61947 w 182"/>
                  <a:gd name="T39" fmla="*/ 218529 h 204"/>
                  <a:gd name="T40" fmla="*/ 48673 w 182"/>
                  <a:gd name="T41" fmla="*/ 205285 h 204"/>
                  <a:gd name="T42" fmla="*/ 57522 w 182"/>
                  <a:gd name="T43" fmla="*/ 187626 h 204"/>
                  <a:gd name="T44" fmla="*/ 57522 w 182"/>
                  <a:gd name="T45" fmla="*/ 167760 h 204"/>
                  <a:gd name="T46" fmla="*/ 75221 w 182"/>
                  <a:gd name="T47" fmla="*/ 161138 h 204"/>
                  <a:gd name="T48" fmla="*/ 88496 w 182"/>
                  <a:gd name="T49" fmla="*/ 150101 h 204"/>
                  <a:gd name="T50" fmla="*/ 106195 w 182"/>
                  <a:gd name="T51" fmla="*/ 156723 h 204"/>
                  <a:gd name="T52" fmla="*/ 126107 w 182"/>
                  <a:gd name="T53" fmla="*/ 156723 h 204"/>
                  <a:gd name="T54" fmla="*/ 132744 w 182"/>
                  <a:gd name="T55" fmla="*/ 174382 h 204"/>
                  <a:gd name="T56" fmla="*/ 146018 w 182"/>
                  <a:gd name="T57" fmla="*/ 187626 h 204"/>
                  <a:gd name="T58" fmla="*/ 300886 w 182"/>
                  <a:gd name="T59" fmla="*/ 169967 h 204"/>
                  <a:gd name="T60" fmla="*/ 278762 w 182"/>
                  <a:gd name="T61" fmla="*/ 192041 h 204"/>
                  <a:gd name="T62" fmla="*/ 267700 w 182"/>
                  <a:gd name="T63" fmla="*/ 220737 h 204"/>
                  <a:gd name="T64" fmla="*/ 236726 w 182"/>
                  <a:gd name="T65" fmla="*/ 220737 h 204"/>
                  <a:gd name="T66" fmla="*/ 207965 w 182"/>
                  <a:gd name="T67" fmla="*/ 231774 h 204"/>
                  <a:gd name="T68" fmla="*/ 183629 w 182"/>
                  <a:gd name="T69" fmla="*/ 211907 h 204"/>
                  <a:gd name="T70" fmla="*/ 154868 w 182"/>
                  <a:gd name="T71" fmla="*/ 200870 h 204"/>
                  <a:gd name="T72" fmla="*/ 154868 w 182"/>
                  <a:gd name="T73" fmla="*/ 169967 h 204"/>
                  <a:gd name="T74" fmla="*/ 141593 w 182"/>
                  <a:gd name="T75" fmla="*/ 141272 h 204"/>
                  <a:gd name="T76" fmla="*/ 163717 w 182"/>
                  <a:gd name="T77" fmla="*/ 116990 h 204"/>
                  <a:gd name="T78" fmla="*/ 174779 w 182"/>
                  <a:gd name="T79" fmla="*/ 88295 h 204"/>
                  <a:gd name="T80" fmla="*/ 207965 w 182"/>
                  <a:gd name="T81" fmla="*/ 88295 h 204"/>
                  <a:gd name="T82" fmla="*/ 236726 w 182"/>
                  <a:gd name="T83" fmla="*/ 77258 h 204"/>
                  <a:gd name="T84" fmla="*/ 258850 w 182"/>
                  <a:gd name="T85" fmla="*/ 97124 h 204"/>
                  <a:gd name="T86" fmla="*/ 287611 w 182"/>
                  <a:gd name="T87" fmla="*/ 108161 h 204"/>
                  <a:gd name="T88" fmla="*/ 287611 w 182"/>
                  <a:gd name="T89" fmla="*/ 141272 h 204"/>
                  <a:gd name="T90" fmla="*/ 300886 w 182"/>
                  <a:gd name="T91" fmla="*/ 169967 h 204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82"/>
                  <a:gd name="T139" fmla="*/ 0 h 204"/>
                  <a:gd name="T140" fmla="*/ 182 w 182"/>
                  <a:gd name="T141" fmla="*/ 204 h 204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82" h="204">
                    <a:moveTo>
                      <a:pt x="170" y="111"/>
                    </a:moveTo>
                    <a:cubicBezTo>
                      <a:pt x="166" y="107"/>
                      <a:pt x="160" y="102"/>
                      <a:pt x="157" y="96"/>
                    </a:cubicBezTo>
                    <a:cubicBezTo>
                      <a:pt x="153" y="87"/>
                      <a:pt x="158" y="79"/>
                      <a:pt x="157" y="70"/>
                    </a:cubicBezTo>
                    <a:cubicBezTo>
                      <a:pt x="157" y="63"/>
                      <a:pt x="155" y="54"/>
                      <a:pt x="153" y="48"/>
                    </a:cubicBezTo>
                    <a:cubicBezTo>
                      <a:pt x="149" y="37"/>
                      <a:pt x="142" y="28"/>
                      <a:pt x="133" y="21"/>
                    </a:cubicBezTo>
                    <a:cubicBezTo>
                      <a:pt x="119" y="8"/>
                      <a:pt x="100" y="0"/>
                      <a:pt x="78" y="0"/>
                    </a:cubicBezTo>
                    <a:cubicBezTo>
                      <a:pt x="35" y="0"/>
                      <a:pt x="0" y="32"/>
                      <a:pt x="0" y="71"/>
                    </a:cubicBezTo>
                    <a:cubicBezTo>
                      <a:pt x="0" y="74"/>
                      <a:pt x="0" y="77"/>
                      <a:pt x="1" y="79"/>
                    </a:cubicBezTo>
                    <a:cubicBezTo>
                      <a:pt x="1" y="96"/>
                      <a:pt x="6" y="117"/>
                      <a:pt x="22" y="139"/>
                    </a:cubicBezTo>
                    <a:cubicBezTo>
                      <a:pt x="22" y="139"/>
                      <a:pt x="43" y="182"/>
                      <a:pt x="0" y="204"/>
                    </a:cubicBezTo>
                    <a:cubicBezTo>
                      <a:pt x="95" y="204"/>
                      <a:pt x="95" y="204"/>
                      <a:pt x="95" y="204"/>
                    </a:cubicBezTo>
                    <a:cubicBezTo>
                      <a:pt x="95" y="204"/>
                      <a:pt x="102" y="176"/>
                      <a:pt x="113" y="176"/>
                    </a:cubicBezTo>
                    <a:cubicBezTo>
                      <a:pt x="123" y="176"/>
                      <a:pt x="133" y="177"/>
                      <a:pt x="142" y="176"/>
                    </a:cubicBezTo>
                    <a:cubicBezTo>
                      <a:pt x="144" y="177"/>
                      <a:pt x="146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54" y="173"/>
                      <a:pt x="149" y="157"/>
                      <a:pt x="149" y="157"/>
                    </a:cubicBezTo>
                    <a:cubicBezTo>
                      <a:pt x="153" y="155"/>
                      <a:pt x="156" y="153"/>
                      <a:pt x="156" y="151"/>
                    </a:cubicBezTo>
                    <a:cubicBezTo>
                      <a:pt x="156" y="150"/>
                      <a:pt x="156" y="150"/>
                      <a:pt x="156" y="150"/>
                    </a:cubicBezTo>
                    <a:cubicBezTo>
                      <a:pt x="156" y="148"/>
                      <a:pt x="152" y="146"/>
                      <a:pt x="146" y="145"/>
                    </a:cubicBezTo>
                    <a:cubicBezTo>
                      <a:pt x="149" y="145"/>
                      <a:pt x="149" y="145"/>
                      <a:pt x="149" y="145"/>
                    </a:cubicBezTo>
                    <a:cubicBezTo>
                      <a:pt x="153" y="145"/>
                      <a:pt x="156" y="143"/>
                      <a:pt x="156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56" y="139"/>
                      <a:pt x="156" y="138"/>
                      <a:pt x="155" y="138"/>
                    </a:cubicBezTo>
                    <a:cubicBezTo>
                      <a:pt x="156" y="135"/>
                      <a:pt x="159" y="121"/>
                      <a:pt x="160" y="121"/>
                    </a:cubicBezTo>
                    <a:cubicBezTo>
                      <a:pt x="182" y="119"/>
                      <a:pt x="170" y="111"/>
                      <a:pt x="170" y="111"/>
                    </a:cubicBezTo>
                    <a:close/>
                    <a:moveTo>
                      <a:pt x="66" y="93"/>
                    </a:move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5"/>
                      <a:pt x="61" y="97"/>
                      <a:pt x="60" y="99"/>
                    </a:cubicBezTo>
                    <a:cubicBezTo>
                      <a:pt x="62" y="102"/>
                      <a:pt x="62" y="102"/>
                      <a:pt x="62" y="102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4" y="105"/>
                      <a:pt x="54" y="105"/>
                      <a:pt x="54" y="105"/>
                    </a:cubicBezTo>
                    <a:cubicBezTo>
                      <a:pt x="52" y="106"/>
                      <a:pt x="50" y="107"/>
                      <a:pt x="48" y="107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07"/>
                      <a:pt x="40" y="107"/>
                      <a:pt x="40" y="107"/>
                    </a:cubicBezTo>
                    <a:cubicBezTo>
                      <a:pt x="38" y="107"/>
                      <a:pt x="36" y="106"/>
                      <a:pt x="34" y="105"/>
                    </a:cubicBezTo>
                    <a:cubicBezTo>
                      <a:pt x="32" y="107"/>
                      <a:pt x="32" y="107"/>
                      <a:pt x="32" y="107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27" y="97"/>
                      <a:pt x="26" y="95"/>
                      <a:pt x="26" y="93"/>
                    </a:cubicBezTo>
                    <a:cubicBezTo>
                      <a:pt x="22" y="93"/>
                      <a:pt x="22" y="93"/>
                      <a:pt x="22" y="93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26" y="83"/>
                      <a:pt x="27" y="81"/>
                      <a:pt x="28" y="79"/>
                    </a:cubicBezTo>
                    <a:cubicBezTo>
                      <a:pt x="26" y="76"/>
                      <a:pt x="26" y="76"/>
                      <a:pt x="26" y="76"/>
                    </a:cubicBezTo>
                    <a:cubicBezTo>
                      <a:pt x="31" y="71"/>
                      <a:pt x="31" y="71"/>
                      <a:pt x="31" y="71"/>
                    </a:cubicBezTo>
                    <a:cubicBezTo>
                      <a:pt x="34" y="73"/>
                      <a:pt x="34" y="73"/>
                      <a:pt x="34" y="73"/>
                    </a:cubicBezTo>
                    <a:cubicBezTo>
                      <a:pt x="36" y="72"/>
                      <a:pt x="38" y="71"/>
                      <a:pt x="40" y="71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71"/>
                      <a:pt x="48" y="71"/>
                      <a:pt x="48" y="71"/>
                    </a:cubicBezTo>
                    <a:cubicBezTo>
                      <a:pt x="50" y="71"/>
                      <a:pt x="52" y="72"/>
                      <a:pt x="54" y="73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61" y="81"/>
                      <a:pt x="62" y="83"/>
                      <a:pt x="63" y="85"/>
                    </a:cubicBezTo>
                    <a:cubicBezTo>
                      <a:pt x="66" y="85"/>
                      <a:pt x="66" y="85"/>
                      <a:pt x="66" y="85"/>
                    </a:cubicBezTo>
                    <a:lnTo>
                      <a:pt x="66" y="93"/>
                    </a:lnTo>
                    <a:close/>
                    <a:moveTo>
                      <a:pt x="136" y="77"/>
                    </a:moveTo>
                    <a:cubicBezTo>
                      <a:pt x="130" y="77"/>
                      <a:pt x="130" y="77"/>
                      <a:pt x="130" y="77"/>
                    </a:cubicBezTo>
                    <a:cubicBezTo>
                      <a:pt x="129" y="80"/>
                      <a:pt x="128" y="84"/>
                      <a:pt x="126" y="87"/>
                    </a:cubicBezTo>
                    <a:cubicBezTo>
                      <a:pt x="130" y="91"/>
                      <a:pt x="130" y="91"/>
                      <a:pt x="130" y="91"/>
                    </a:cubicBezTo>
                    <a:cubicBezTo>
                      <a:pt x="121" y="100"/>
                      <a:pt x="121" y="100"/>
                      <a:pt x="121" y="100"/>
                    </a:cubicBezTo>
                    <a:cubicBezTo>
                      <a:pt x="117" y="96"/>
                      <a:pt x="117" y="96"/>
                      <a:pt x="117" y="96"/>
                    </a:cubicBezTo>
                    <a:cubicBezTo>
                      <a:pt x="114" y="98"/>
                      <a:pt x="110" y="99"/>
                      <a:pt x="107" y="100"/>
                    </a:cubicBezTo>
                    <a:cubicBezTo>
                      <a:pt x="107" y="105"/>
                      <a:pt x="107" y="105"/>
                      <a:pt x="107" y="105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4" y="100"/>
                      <a:pt x="94" y="100"/>
                      <a:pt x="94" y="100"/>
                    </a:cubicBezTo>
                    <a:cubicBezTo>
                      <a:pt x="90" y="100"/>
                      <a:pt x="86" y="98"/>
                      <a:pt x="83" y="96"/>
                    </a:cubicBezTo>
                    <a:cubicBezTo>
                      <a:pt x="79" y="100"/>
                      <a:pt x="79" y="100"/>
                      <a:pt x="79" y="100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2" y="84"/>
                      <a:pt x="71" y="81"/>
                      <a:pt x="70" y="77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70" y="64"/>
                      <a:pt x="70" y="64"/>
                      <a:pt x="70" y="64"/>
                    </a:cubicBezTo>
                    <a:cubicBezTo>
                      <a:pt x="70" y="60"/>
                      <a:pt x="72" y="56"/>
                      <a:pt x="74" y="53"/>
                    </a:cubicBezTo>
                    <a:cubicBezTo>
                      <a:pt x="70" y="49"/>
                      <a:pt x="70" y="49"/>
                      <a:pt x="70" y="4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6" y="42"/>
                      <a:pt x="90" y="41"/>
                      <a:pt x="94" y="40"/>
                    </a:cubicBezTo>
                    <a:cubicBezTo>
                      <a:pt x="94" y="35"/>
                      <a:pt x="94" y="35"/>
                      <a:pt x="94" y="35"/>
                    </a:cubicBezTo>
                    <a:cubicBezTo>
                      <a:pt x="107" y="35"/>
                      <a:pt x="107" y="35"/>
                      <a:pt x="107" y="35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0" y="41"/>
                      <a:pt x="114" y="42"/>
                      <a:pt x="117" y="44"/>
                    </a:cubicBezTo>
                    <a:cubicBezTo>
                      <a:pt x="121" y="40"/>
                      <a:pt x="121" y="40"/>
                      <a:pt x="121" y="40"/>
                    </a:cubicBezTo>
                    <a:cubicBezTo>
                      <a:pt x="130" y="49"/>
                      <a:pt x="130" y="49"/>
                      <a:pt x="130" y="49"/>
                    </a:cubicBezTo>
                    <a:cubicBezTo>
                      <a:pt x="126" y="53"/>
                      <a:pt x="126" y="53"/>
                      <a:pt x="126" y="53"/>
                    </a:cubicBezTo>
                    <a:cubicBezTo>
                      <a:pt x="128" y="57"/>
                      <a:pt x="130" y="60"/>
                      <a:pt x="130" y="64"/>
                    </a:cubicBezTo>
                    <a:cubicBezTo>
                      <a:pt x="136" y="64"/>
                      <a:pt x="136" y="64"/>
                      <a:pt x="136" y="64"/>
                    </a:cubicBezTo>
                    <a:lnTo>
                      <a:pt x="136" y="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6152" name="组合 16"/>
            <p:cNvGrpSpPr/>
            <p:nvPr/>
          </p:nvGrpSpPr>
          <p:grpSpPr bwMode="auto">
            <a:xfrm>
              <a:off x="5200650" y="4264025"/>
              <a:ext cx="476250" cy="471488"/>
              <a:chOff x="0" y="0"/>
              <a:chExt cx="453105" cy="448433"/>
            </a:xfrm>
            <a:grpFill/>
          </p:grpSpPr>
          <p:sp>
            <p:nvSpPr>
              <p:cNvPr id="6180" name="Freeform 136"/>
              <p:cNvSpPr>
                <a:spLocks noChangeArrowheads="1"/>
              </p:cNvSpPr>
              <p:nvPr/>
            </p:nvSpPr>
            <p:spPr bwMode="auto">
              <a:xfrm>
                <a:off x="0" y="251309"/>
                <a:ext cx="453105" cy="197124"/>
              </a:xfrm>
              <a:custGeom>
                <a:avLst/>
                <a:gdLst>
                  <a:gd name="T0" fmla="*/ 227658 w 205"/>
                  <a:gd name="T1" fmla="*/ 42083 h 89"/>
                  <a:gd name="T2" fmla="*/ 103883 w 205"/>
                  <a:gd name="T3" fmla="*/ 0 h 89"/>
                  <a:gd name="T4" fmla="*/ 0 w 205"/>
                  <a:gd name="T5" fmla="*/ 0 h 89"/>
                  <a:gd name="T6" fmla="*/ 0 w 205"/>
                  <a:gd name="T7" fmla="*/ 148397 h 89"/>
                  <a:gd name="T8" fmla="*/ 48626 w 205"/>
                  <a:gd name="T9" fmla="*/ 197124 h 89"/>
                  <a:gd name="T10" fmla="*/ 404479 w 205"/>
                  <a:gd name="T11" fmla="*/ 197124 h 89"/>
                  <a:gd name="T12" fmla="*/ 453105 w 205"/>
                  <a:gd name="T13" fmla="*/ 148397 h 89"/>
                  <a:gd name="T14" fmla="*/ 453105 w 205"/>
                  <a:gd name="T15" fmla="*/ 0 h 89"/>
                  <a:gd name="T16" fmla="*/ 349222 w 205"/>
                  <a:gd name="T17" fmla="*/ 0 h 89"/>
                  <a:gd name="T18" fmla="*/ 227658 w 205"/>
                  <a:gd name="T19" fmla="*/ 42083 h 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5"/>
                  <a:gd name="T31" fmla="*/ 0 h 89"/>
                  <a:gd name="T32" fmla="*/ 205 w 205"/>
                  <a:gd name="T33" fmla="*/ 89 h 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81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53105" cy="260652"/>
              </a:xfrm>
              <a:custGeom>
                <a:avLst/>
                <a:gdLst>
                  <a:gd name="T0" fmla="*/ 404479 w 205"/>
                  <a:gd name="T1" fmla="*/ 92774 h 118"/>
                  <a:gd name="T2" fmla="*/ 397848 w 205"/>
                  <a:gd name="T3" fmla="*/ 92774 h 118"/>
                  <a:gd name="T4" fmla="*/ 340381 w 205"/>
                  <a:gd name="T5" fmla="*/ 92774 h 118"/>
                  <a:gd name="T6" fmla="*/ 340381 w 205"/>
                  <a:gd name="T7" fmla="*/ 48596 h 118"/>
                  <a:gd name="T8" fmla="*/ 291755 w 205"/>
                  <a:gd name="T9" fmla="*/ 0 h 118"/>
                  <a:gd name="T10" fmla="*/ 161350 w 205"/>
                  <a:gd name="T11" fmla="*/ 0 h 118"/>
                  <a:gd name="T12" fmla="*/ 112724 w 205"/>
                  <a:gd name="T13" fmla="*/ 48596 h 118"/>
                  <a:gd name="T14" fmla="*/ 112724 w 205"/>
                  <a:gd name="T15" fmla="*/ 92774 h 118"/>
                  <a:gd name="T16" fmla="*/ 55257 w 205"/>
                  <a:gd name="T17" fmla="*/ 92774 h 118"/>
                  <a:gd name="T18" fmla="*/ 48626 w 205"/>
                  <a:gd name="T19" fmla="*/ 92774 h 118"/>
                  <a:gd name="T20" fmla="*/ 0 w 205"/>
                  <a:gd name="T21" fmla="*/ 141371 h 118"/>
                  <a:gd name="T22" fmla="*/ 0 w 205"/>
                  <a:gd name="T23" fmla="*/ 223100 h 118"/>
                  <a:gd name="T24" fmla="*/ 119354 w 205"/>
                  <a:gd name="T25" fmla="*/ 223100 h 118"/>
                  <a:gd name="T26" fmla="*/ 227658 w 205"/>
                  <a:gd name="T27" fmla="*/ 260652 h 118"/>
                  <a:gd name="T28" fmla="*/ 333751 w 205"/>
                  <a:gd name="T29" fmla="*/ 223100 h 118"/>
                  <a:gd name="T30" fmla="*/ 453105 w 205"/>
                  <a:gd name="T31" fmla="*/ 223100 h 118"/>
                  <a:gd name="T32" fmla="*/ 453105 w 205"/>
                  <a:gd name="T33" fmla="*/ 141371 h 118"/>
                  <a:gd name="T34" fmla="*/ 404479 w 205"/>
                  <a:gd name="T35" fmla="*/ 92774 h 118"/>
                  <a:gd name="T36" fmla="*/ 148088 w 205"/>
                  <a:gd name="T37" fmla="*/ 57432 h 118"/>
                  <a:gd name="T38" fmla="*/ 148088 w 205"/>
                  <a:gd name="T39" fmla="*/ 48596 h 118"/>
                  <a:gd name="T40" fmla="*/ 161350 w 205"/>
                  <a:gd name="T41" fmla="*/ 37552 h 118"/>
                  <a:gd name="T42" fmla="*/ 291755 w 205"/>
                  <a:gd name="T43" fmla="*/ 37552 h 118"/>
                  <a:gd name="T44" fmla="*/ 305017 w 205"/>
                  <a:gd name="T45" fmla="*/ 48596 h 118"/>
                  <a:gd name="T46" fmla="*/ 305017 w 205"/>
                  <a:gd name="T47" fmla="*/ 57432 h 118"/>
                  <a:gd name="T48" fmla="*/ 305017 w 205"/>
                  <a:gd name="T49" fmla="*/ 92774 h 118"/>
                  <a:gd name="T50" fmla="*/ 148088 w 205"/>
                  <a:gd name="T51" fmla="*/ 92774 h 118"/>
                  <a:gd name="T52" fmla="*/ 148088 w 205"/>
                  <a:gd name="T53" fmla="*/ 57432 h 118"/>
                  <a:gd name="T54" fmla="*/ 223237 w 205"/>
                  <a:gd name="T55" fmla="*/ 223100 h 118"/>
                  <a:gd name="T56" fmla="*/ 187873 w 205"/>
                  <a:gd name="T57" fmla="*/ 189967 h 118"/>
                  <a:gd name="T58" fmla="*/ 223237 w 205"/>
                  <a:gd name="T59" fmla="*/ 154624 h 118"/>
                  <a:gd name="T60" fmla="*/ 258601 w 205"/>
                  <a:gd name="T61" fmla="*/ 189967 h 118"/>
                  <a:gd name="T62" fmla="*/ 223237 w 205"/>
                  <a:gd name="T63" fmla="*/ 223100 h 11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05"/>
                  <a:gd name="T97" fmla="*/ 0 h 118"/>
                  <a:gd name="T98" fmla="*/ 205 w 205"/>
                  <a:gd name="T99" fmla="*/ 118 h 11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6153" name="组合 19"/>
            <p:cNvGrpSpPr/>
            <p:nvPr/>
          </p:nvGrpSpPr>
          <p:grpSpPr bwMode="auto">
            <a:xfrm>
              <a:off x="5187950" y="2997200"/>
              <a:ext cx="495300" cy="533400"/>
              <a:chOff x="0" y="0"/>
              <a:chExt cx="466184" cy="501686"/>
            </a:xfrm>
            <a:grpFill/>
          </p:grpSpPr>
          <p:sp>
            <p:nvSpPr>
              <p:cNvPr id="6175" name="Freeform 154"/>
              <p:cNvSpPr>
                <a:spLocks noChangeArrowheads="1"/>
              </p:cNvSpPr>
              <p:nvPr/>
            </p:nvSpPr>
            <p:spPr bwMode="auto">
              <a:xfrm>
                <a:off x="141070" y="426012"/>
                <a:ext cx="50449" cy="46712"/>
              </a:xfrm>
              <a:custGeom>
                <a:avLst/>
                <a:gdLst>
                  <a:gd name="T0" fmla="*/ 35095 w 23"/>
                  <a:gd name="T1" fmla="*/ 0 h 21"/>
                  <a:gd name="T2" fmla="*/ 35095 w 23"/>
                  <a:gd name="T3" fmla="*/ 8898 h 21"/>
                  <a:gd name="T4" fmla="*/ 41675 w 23"/>
                  <a:gd name="T5" fmla="*/ 24468 h 21"/>
                  <a:gd name="T6" fmla="*/ 21934 w 23"/>
                  <a:gd name="T7" fmla="*/ 37814 h 21"/>
                  <a:gd name="T8" fmla="*/ 8774 w 23"/>
                  <a:gd name="T9" fmla="*/ 20019 h 21"/>
                  <a:gd name="T10" fmla="*/ 13161 w 23"/>
                  <a:gd name="T11" fmla="*/ 11122 h 21"/>
                  <a:gd name="T12" fmla="*/ 13161 w 23"/>
                  <a:gd name="T13" fmla="*/ 0 h 21"/>
                  <a:gd name="T14" fmla="*/ 0 w 23"/>
                  <a:gd name="T15" fmla="*/ 22244 h 21"/>
                  <a:gd name="T16" fmla="*/ 24128 w 23"/>
                  <a:gd name="T17" fmla="*/ 46712 h 21"/>
                  <a:gd name="T18" fmla="*/ 50449 w 23"/>
                  <a:gd name="T19" fmla="*/ 22244 h 21"/>
                  <a:gd name="T20" fmla="*/ 35095 w 23"/>
                  <a:gd name="T21" fmla="*/ 0 h 2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"/>
                  <a:gd name="T34" fmla="*/ 0 h 21"/>
                  <a:gd name="T35" fmla="*/ 23 w 23"/>
                  <a:gd name="T36" fmla="*/ 21 h 2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" h="21">
                    <a:moveTo>
                      <a:pt x="16" y="0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8" y="5"/>
                      <a:pt x="19" y="8"/>
                      <a:pt x="19" y="11"/>
                    </a:cubicBezTo>
                    <a:cubicBezTo>
                      <a:pt x="18" y="15"/>
                      <a:pt x="15" y="18"/>
                      <a:pt x="10" y="17"/>
                    </a:cubicBezTo>
                    <a:cubicBezTo>
                      <a:pt x="6" y="17"/>
                      <a:pt x="3" y="13"/>
                      <a:pt x="4" y="9"/>
                    </a:cubicBezTo>
                    <a:cubicBezTo>
                      <a:pt x="4" y="7"/>
                      <a:pt x="5" y="6"/>
                      <a:pt x="6" y="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2"/>
                      <a:pt x="0" y="6"/>
                      <a:pt x="0" y="10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8" y="21"/>
                      <a:pt x="23" y="16"/>
                      <a:pt x="23" y="10"/>
                    </a:cubicBezTo>
                    <a:cubicBezTo>
                      <a:pt x="23" y="5"/>
                      <a:pt x="20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76" name="Rectangle 155"/>
              <p:cNvSpPr>
                <a:spLocks noChangeArrowheads="1"/>
              </p:cNvSpPr>
              <p:nvPr/>
            </p:nvSpPr>
            <p:spPr bwMode="auto">
              <a:xfrm>
                <a:off x="160689" y="419472"/>
                <a:ext cx="9342" cy="3269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6177" name="Freeform 156"/>
              <p:cNvSpPr>
                <a:spLocks noEditPoints="1" noChangeArrowheads="1"/>
              </p:cNvSpPr>
              <p:nvPr/>
            </p:nvSpPr>
            <p:spPr bwMode="auto">
              <a:xfrm>
                <a:off x="39238" y="81278"/>
                <a:ext cx="260652" cy="260652"/>
              </a:xfrm>
              <a:custGeom>
                <a:avLst/>
                <a:gdLst>
                  <a:gd name="T0" fmla="*/ 53014 w 118"/>
                  <a:gd name="T1" fmla="*/ 41969 h 118"/>
                  <a:gd name="T2" fmla="*/ 41969 w 118"/>
                  <a:gd name="T3" fmla="*/ 207638 h 118"/>
                  <a:gd name="T4" fmla="*/ 207638 w 118"/>
                  <a:gd name="T5" fmla="*/ 218683 h 118"/>
                  <a:gd name="T6" fmla="*/ 218683 w 118"/>
                  <a:gd name="T7" fmla="*/ 53014 h 118"/>
                  <a:gd name="T8" fmla="*/ 53014 w 118"/>
                  <a:gd name="T9" fmla="*/ 41969 h 118"/>
                  <a:gd name="T10" fmla="*/ 141371 w 118"/>
                  <a:gd name="T11" fmla="*/ 185549 h 118"/>
                  <a:gd name="T12" fmla="*/ 141371 w 118"/>
                  <a:gd name="T13" fmla="*/ 205429 h 118"/>
                  <a:gd name="T14" fmla="*/ 123699 w 118"/>
                  <a:gd name="T15" fmla="*/ 205429 h 118"/>
                  <a:gd name="T16" fmla="*/ 123699 w 118"/>
                  <a:gd name="T17" fmla="*/ 187758 h 118"/>
                  <a:gd name="T18" fmla="*/ 90566 w 118"/>
                  <a:gd name="T19" fmla="*/ 178922 h 118"/>
                  <a:gd name="T20" fmla="*/ 94983 w 118"/>
                  <a:gd name="T21" fmla="*/ 156833 h 118"/>
                  <a:gd name="T22" fmla="*/ 128117 w 118"/>
                  <a:gd name="T23" fmla="*/ 165669 h 118"/>
                  <a:gd name="T24" fmla="*/ 145788 w 118"/>
                  <a:gd name="T25" fmla="*/ 154624 h 118"/>
                  <a:gd name="T26" fmla="*/ 125908 w 118"/>
                  <a:gd name="T27" fmla="*/ 136953 h 118"/>
                  <a:gd name="T28" fmla="*/ 90566 w 118"/>
                  <a:gd name="T29" fmla="*/ 101610 h 118"/>
                  <a:gd name="T30" fmla="*/ 123699 w 118"/>
                  <a:gd name="T31" fmla="*/ 68476 h 118"/>
                  <a:gd name="T32" fmla="*/ 123699 w 118"/>
                  <a:gd name="T33" fmla="*/ 50805 h 118"/>
                  <a:gd name="T34" fmla="*/ 141371 w 118"/>
                  <a:gd name="T35" fmla="*/ 50805 h 118"/>
                  <a:gd name="T36" fmla="*/ 141371 w 118"/>
                  <a:gd name="T37" fmla="*/ 66267 h 118"/>
                  <a:gd name="T38" fmla="*/ 170086 w 118"/>
                  <a:gd name="T39" fmla="*/ 72894 h 118"/>
                  <a:gd name="T40" fmla="*/ 163460 w 118"/>
                  <a:gd name="T41" fmla="*/ 94983 h 118"/>
                  <a:gd name="T42" fmla="*/ 136953 w 118"/>
                  <a:gd name="T43" fmla="*/ 88357 h 118"/>
                  <a:gd name="T44" fmla="*/ 121490 w 118"/>
                  <a:gd name="T45" fmla="*/ 99401 h 118"/>
                  <a:gd name="T46" fmla="*/ 143579 w 118"/>
                  <a:gd name="T47" fmla="*/ 114864 h 118"/>
                  <a:gd name="T48" fmla="*/ 174504 w 118"/>
                  <a:gd name="T49" fmla="*/ 152415 h 118"/>
                  <a:gd name="T50" fmla="*/ 141371 w 118"/>
                  <a:gd name="T51" fmla="*/ 185549 h 1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118"/>
                  <a:gd name="T79" fmla="*/ 0 h 118"/>
                  <a:gd name="T80" fmla="*/ 118 w 118"/>
                  <a:gd name="T81" fmla="*/ 118 h 11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118" h="118">
                    <a:moveTo>
                      <a:pt x="24" y="19"/>
                    </a:moveTo>
                    <a:cubicBezTo>
                      <a:pt x="2" y="39"/>
                      <a:pt x="0" y="72"/>
                      <a:pt x="19" y="94"/>
                    </a:cubicBezTo>
                    <a:cubicBezTo>
                      <a:pt x="38" y="116"/>
                      <a:pt x="72" y="118"/>
                      <a:pt x="94" y="99"/>
                    </a:cubicBezTo>
                    <a:cubicBezTo>
                      <a:pt x="115" y="79"/>
                      <a:pt x="118" y="46"/>
                      <a:pt x="99" y="24"/>
                    </a:cubicBezTo>
                    <a:cubicBezTo>
                      <a:pt x="79" y="2"/>
                      <a:pt x="46" y="0"/>
                      <a:pt x="24" y="19"/>
                    </a:cubicBezTo>
                    <a:close/>
                    <a:moveTo>
                      <a:pt x="64" y="84"/>
                    </a:moveTo>
                    <a:cubicBezTo>
                      <a:pt x="64" y="93"/>
                      <a:pt x="64" y="93"/>
                      <a:pt x="64" y="93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0" y="85"/>
                      <a:pt x="44" y="83"/>
                      <a:pt x="41" y="81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7" y="73"/>
                      <a:pt x="52" y="75"/>
                      <a:pt x="58" y="75"/>
                    </a:cubicBezTo>
                    <a:cubicBezTo>
                      <a:pt x="63" y="75"/>
                      <a:pt x="66" y="73"/>
                      <a:pt x="66" y="70"/>
                    </a:cubicBezTo>
                    <a:cubicBezTo>
                      <a:pt x="66" y="66"/>
                      <a:pt x="63" y="64"/>
                      <a:pt x="57" y="62"/>
                    </a:cubicBezTo>
                    <a:cubicBezTo>
                      <a:pt x="48" y="59"/>
                      <a:pt x="41" y="55"/>
                      <a:pt x="41" y="46"/>
                    </a:cubicBezTo>
                    <a:cubicBezTo>
                      <a:pt x="41" y="39"/>
                      <a:pt x="47" y="33"/>
                      <a:pt x="56" y="31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30"/>
                      <a:pt x="64" y="30"/>
                      <a:pt x="64" y="30"/>
                    </a:cubicBezTo>
                    <a:cubicBezTo>
                      <a:pt x="70" y="30"/>
                      <a:pt x="74" y="32"/>
                      <a:pt x="77" y="3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2" y="42"/>
                      <a:pt x="68" y="40"/>
                      <a:pt x="62" y="40"/>
                    </a:cubicBezTo>
                    <a:cubicBezTo>
                      <a:pt x="56" y="40"/>
                      <a:pt x="55" y="42"/>
                      <a:pt x="55" y="45"/>
                    </a:cubicBezTo>
                    <a:cubicBezTo>
                      <a:pt x="55" y="48"/>
                      <a:pt x="58" y="50"/>
                      <a:pt x="65" y="52"/>
                    </a:cubicBezTo>
                    <a:cubicBezTo>
                      <a:pt x="75" y="56"/>
                      <a:pt x="79" y="61"/>
                      <a:pt x="79" y="69"/>
                    </a:cubicBezTo>
                    <a:cubicBezTo>
                      <a:pt x="79" y="76"/>
                      <a:pt x="74" y="83"/>
                      <a:pt x="64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78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38194" cy="501686"/>
              </a:xfrm>
              <a:custGeom>
                <a:avLst/>
                <a:gdLst>
                  <a:gd name="T0" fmla="*/ 305038 w 153"/>
                  <a:gd name="T1" fmla="*/ 391182 h 227"/>
                  <a:gd name="T2" fmla="*/ 35367 w 153"/>
                  <a:gd name="T3" fmla="*/ 391182 h 227"/>
                  <a:gd name="T4" fmla="*/ 35367 w 153"/>
                  <a:gd name="T5" fmla="*/ 35361 h 227"/>
                  <a:gd name="T6" fmla="*/ 305038 w 153"/>
                  <a:gd name="T7" fmla="*/ 35361 h 227"/>
                  <a:gd name="T8" fmla="*/ 305038 w 153"/>
                  <a:gd name="T9" fmla="*/ 227637 h 227"/>
                  <a:gd name="T10" fmla="*/ 307248 w 153"/>
                  <a:gd name="T11" fmla="*/ 225427 h 227"/>
                  <a:gd name="T12" fmla="*/ 338194 w 153"/>
                  <a:gd name="T13" fmla="*/ 207747 h 227"/>
                  <a:gd name="T14" fmla="*/ 338194 w 153"/>
                  <a:gd name="T15" fmla="*/ 28731 h 227"/>
                  <a:gd name="T16" fmla="*/ 311669 w 153"/>
                  <a:gd name="T17" fmla="*/ 0 h 227"/>
                  <a:gd name="T18" fmla="*/ 26525 w 153"/>
                  <a:gd name="T19" fmla="*/ 0 h 227"/>
                  <a:gd name="T20" fmla="*/ 0 w 153"/>
                  <a:gd name="T21" fmla="*/ 28731 h 227"/>
                  <a:gd name="T22" fmla="*/ 0 w 153"/>
                  <a:gd name="T23" fmla="*/ 475165 h 227"/>
                  <a:gd name="T24" fmla="*/ 26525 w 153"/>
                  <a:gd name="T25" fmla="*/ 501686 h 227"/>
                  <a:gd name="T26" fmla="*/ 311669 w 153"/>
                  <a:gd name="T27" fmla="*/ 501686 h 227"/>
                  <a:gd name="T28" fmla="*/ 338194 w 153"/>
                  <a:gd name="T29" fmla="*/ 475165 h 227"/>
                  <a:gd name="T30" fmla="*/ 338194 w 153"/>
                  <a:gd name="T31" fmla="*/ 388972 h 227"/>
                  <a:gd name="T32" fmla="*/ 305038 w 153"/>
                  <a:gd name="T33" fmla="*/ 366872 h 227"/>
                  <a:gd name="T34" fmla="*/ 305038 w 153"/>
                  <a:gd name="T35" fmla="*/ 391182 h 227"/>
                  <a:gd name="T36" fmla="*/ 165781 w 153"/>
                  <a:gd name="T37" fmla="*/ 488426 h 227"/>
                  <a:gd name="T38" fmla="*/ 123783 w 153"/>
                  <a:gd name="T39" fmla="*/ 444224 h 227"/>
                  <a:gd name="T40" fmla="*/ 165781 w 153"/>
                  <a:gd name="T41" fmla="*/ 402233 h 227"/>
                  <a:gd name="T42" fmla="*/ 209990 w 153"/>
                  <a:gd name="T43" fmla="*/ 444224 h 227"/>
                  <a:gd name="T44" fmla="*/ 165781 w 153"/>
                  <a:gd name="T45" fmla="*/ 488426 h 22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53"/>
                  <a:gd name="T70" fmla="*/ 0 h 227"/>
                  <a:gd name="T71" fmla="*/ 153 w 153"/>
                  <a:gd name="T72" fmla="*/ 227 h 227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53" h="227">
                    <a:moveTo>
                      <a:pt x="138" y="177"/>
                    </a:moveTo>
                    <a:cubicBezTo>
                      <a:pt x="16" y="177"/>
                      <a:pt x="16" y="177"/>
                      <a:pt x="16" y="17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38" y="16"/>
                      <a:pt x="138" y="16"/>
                      <a:pt x="138" y="16"/>
                    </a:cubicBezTo>
                    <a:cubicBezTo>
                      <a:pt x="138" y="103"/>
                      <a:pt x="138" y="103"/>
                      <a:pt x="138" y="103"/>
                    </a:cubicBezTo>
                    <a:cubicBezTo>
                      <a:pt x="138" y="103"/>
                      <a:pt x="139" y="102"/>
                      <a:pt x="139" y="102"/>
                    </a:cubicBezTo>
                    <a:cubicBezTo>
                      <a:pt x="144" y="98"/>
                      <a:pt x="148" y="95"/>
                      <a:pt x="153" y="94"/>
                    </a:cubicBezTo>
                    <a:cubicBezTo>
                      <a:pt x="153" y="13"/>
                      <a:pt x="153" y="13"/>
                      <a:pt x="153" y="13"/>
                    </a:cubicBezTo>
                    <a:cubicBezTo>
                      <a:pt x="153" y="6"/>
                      <a:pt x="148" y="0"/>
                      <a:pt x="14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215"/>
                      <a:pt x="0" y="215"/>
                      <a:pt x="0" y="215"/>
                    </a:cubicBezTo>
                    <a:cubicBezTo>
                      <a:pt x="0" y="222"/>
                      <a:pt x="6" y="227"/>
                      <a:pt x="12" y="227"/>
                    </a:cubicBezTo>
                    <a:cubicBezTo>
                      <a:pt x="141" y="227"/>
                      <a:pt x="141" y="227"/>
                      <a:pt x="141" y="227"/>
                    </a:cubicBezTo>
                    <a:cubicBezTo>
                      <a:pt x="148" y="227"/>
                      <a:pt x="153" y="222"/>
                      <a:pt x="153" y="215"/>
                    </a:cubicBezTo>
                    <a:cubicBezTo>
                      <a:pt x="153" y="176"/>
                      <a:pt x="153" y="176"/>
                      <a:pt x="153" y="176"/>
                    </a:cubicBezTo>
                    <a:cubicBezTo>
                      <a:pt x="148" y="174"/>
                      <a:pt x="142" y="170"/>
                      <a:pt x="138" y="166"/>
                    </a:cubicBezTo>
                    <a:lnTo>
                      <a:pt x="138" y="177"/>
                    </a:lnTo>
                    <a:close/>
                    <a:moveTo>
                      <a:pt x="75" y="221"/>
                    </a:moveTo>
                    <a:cubicBezTo>
                      <a:pt x="65" y="221"/>
                      <a:pt x="56" y="212"/>
                      <a:pt x="56" y="201"/>
                    </a:cubicBezTo>
                    <a:cubicBezTo>
                      <a:pt x="56" y="191"/>
                      <a:pt x="65" y="182"/>
                      <a:pt x="75" y="182"/>
                    </a:cubicBezTo>
                    <a:cubicBezTo>
                      <a:pt x="86" y="182"/>
                      <a:pt x="95" y="191"/>
                      <a:pt x="95" y="201"/>
                    </a:cubicBezTo>
                    <a:cubicBezTo>
                      <a:pt x="95" y="212"/>
                      <a:pt x="86" y="221"/>
                      <a:pt x="75" y="2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79" name="Freeform 158"/>
              <p:cNvSpPr>
                <a:spLocks noEditPoints="1" noChangeArrowheads="1"/>
              </p:cNvSpPr>
              <p:nvPr/>
            </p:nvSpPr>
            <p:spPr bwMode="auto">
              <a:xfrm>
                <a:off x="275600" y="202729"/>
                <a:ext cx="190584" cy="190584"/>
              </a:xfrm>
              <a:custGeom>
                <a:avLst/>
                <a:gdLst>
                  <a:gd name="T0" fmla="*/ 159559 w 86"/>
                  <a:gd name="T1" fmla="*/ 37674 h 86"/>
                  <a:gd name="T2" fmla="*/ 39890 w 86"/>
                  <a:gd name="T3" fmla="*/ 31025 h 86"/>
                  <a:gd name="T4" fmla="*/ 31025 w 86"/>
                  <a:gd name="T5" fmla="*/ 150694 h 86"/>
                  <a:gd name="T6" fmla="*/ 152910 w 86"/>
                  <a:gd name="T7" fmla="*/ 159559 h 86"/>
                  <a:gd name="T8" fmla="*/ 159559 w 86"/>
                  <a:gd name="T9" fmla="*/ 37674 h 86"/>
                  <a:gd name="T10" fmla="*/ 101940 w 86"/>
                  <a:gd name="T11" fmla="*/ 139614 h 86"/>
                  <a:gd name="T12" fmla="*/ 101940 w 86"/>
                  <a:gd name="T13" fmla="*/ 155127 h 86"/>
                  <a:gd name="T14" fmla="*/ 88644 w 86"/>
                  <a:gd name="T15" fmla="*/ 155127 h 86"/>
                  <a:gd name="T16" fmla="*/ 88644 w 86"/>
                  <a:gd name="T17" fmla="*/ 141830 h 86"/>
                  <a:gd name="T18" fmla="*/ 62051 w 86"/>
                  <a:gd name="T19" fmla="*/ 135182 h 86"/>
                  <a:gd name="T20" fmla="*/ 66483 w 86"/>
                  <a:gd name="T21" fmla="*/ 117453 h 86"/>
                  <a:gd name="T22" fmla="*/ 90860 w 86"/>
                  <a:gd name="T23" fmla="*/ 124101 h 86"/>
                  <a:gd name="T24" fmla="*/ 106372 w 86"/>
                  <a:gd name="T25" fmla="*/ 115237 h 86"/>
                  <a:gd name="T26" fmla="*/ 90860 w 86"/>
                  <a:gd name="T27" fmla="*/ 101940 h 86"/>
                  <a:gd name="T28" fmla="*/ 64267 w 86"/>
                  <a:gd name="T29" fmla="*/ 75347 h 86"/>
                  <a:gd name="T30" fmla="*/ 88644 w 86"/>
                  <a:gd name="T31" fmla="*/ 48754 h 86"/>
                  <a:gd name="T32" fmla="*/ 88644 w 86"/>
                  <a:gd name="T33" fmla="*/ 33241 h 86"/>
                  <a:gd name="T34" fmla="*/ 104156 w 86"/>
                  <a:gd name="T35" fmla="*/ 33241 h 86"/>
                  <a:gd name="T36" fmla="*/ 104156 w 86"/>
                  <a:gd name="T37" fmla="*/ 46538 h 86"/>
                  <a:gd name="T38" fmla="*/ 124101 w 86"/>
                  <a:gd name="T39" fmla="*/ 50970 h 86"/>
                  <a:gd name="T40" fmla="*/ 119669 w 86"/>
                  <a:gd name="T41" fmla="*/ 68699 h 86"/>
                  <a:gd name="T42" fmla="*/ 99724 w 86"/>
                  <a:gd name="T43" fmla="*/ 64267 h 86"/>
                  <a:gd name="T44" fmla="*/ 86428 w 86"/>
                  <a:gd name="T45" fmla="*/ 70915 h 86"/>
                  <a:gd name="T46" fmla="*/ 104156 w 86"/>
                  <a:gd name="T47" fmla="*/ 84212 h 86"/>
                  <a:gd name="T48" fmla="*/ 128533 w 86"/>
                  <a:gd name="T49" fmla="*/ 113021 h 86"/>
                  <a:gd name="T50" fmla="*/ 101940 w 86"/>
                  <a:gd name="T51" fmla="*/ 139614 h 8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86"/>
                  <a:gd name="T79" fmla="*/ 0 h 86"/>
                  <a:gd name="T80" fmla="*/ 86 w 86"/>
                  <a:gd name="T81" fmla="*/ 86 h 8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86" h="86">
                    <a:moveTo>
                      <a:pt x="72" y="17"/>
                    </a:moveTo>
                    <a:cubicBezTo>
                      <a:pt x="58" y="1"/>
                      <a:pt x="34" y="0"/>
                      <a:pt x="18" y="14"/>
                    </a:cubicBezTo>
                    <a:cubicBezTo>
                      <a:pt x="2" y="28"/>
                      <a:pt x="0" y="52"/>
                      <a:pt x="14" y="68"/>
                    </a:cubicBezTo>
                    <a:cubicBezTo>
                      <a:pt x="28" y="84"/>
                      <a:pt x="53" y="86"/>
                      <a:pt x="69" y="72"/>
                    </a:cubicBezTo>
                    <a:cubicBezTo>
                      <a:pt x="85" y="58"/>
                      <a:pt x="86" y="33"/>
                      <a:pt x="72" y="17"/>
                    </a:cubicBezTo>
                    <a:close/>
                    <a:moveTo>
                      <a:pt x="46" y="63"/>
                    </a:moveTo>
                    <a:cubicBezTo>
                      <a:pt x="46" y="70"/>
                      <a:pt x="46" y="70"/>
                      <a:pt x="46" y="70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5" y="64"/>
                      <a:pt x="31" y="62"/>
                      <a:pt x="28" y="61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3" y="55"/>
                      <a:pt x="37" y="56"/>
                      <a:pt x="41" y="56"/>
                    </a:cubicBezTo>
                    <a:cubicBezTo>
                      <a:pt x="45" y="56"/>
                      <a:pt x="48" y="54"/>
                      <a:pt x="48" y="52"/>
                    </a:cubicBezTo>
                    <a:cubicBezTo>
                      <a:pt x="48" y="49"/>
                      <a:pt x="46" y="48"/>
                      <a:pt x="41" y="46"/>
                    </a:cubicBezTo>
                    <a:cubicBezTo>
                      <a:pt x="34" y="44"/>
                      <a:pt x="29" y="40"/>
                      <a:pt x="29" y="34"/>
                    </a:cubicBezTo>
                    <a:cubicBezTo>
                      <a:pt x="29" y="28"/>
                      <a:pt x="33" y="23"/>
                      <a:pt x="40" y="22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1" y="21"/>
                      <a:pt x="54" y="22"/>
                      <a:pt x="56" y="23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3" y="30"/>
                      <a:pt x="50" y="29"/>
                      <a:pt x="45" y="29"/>
                    </a:cubicBezTo>
                    <a:cubicBezTo>
                      <a:pt x="40" y="29"/>
                      <a:pt x="39" y="31"/>
                      <a:pt x="39" y="32"/>
                    </a:cubicBezTo>
                    <a:cubicBezTo>
                      <a:pt x="39" y="35"/>
                      <a:pt x="41" y="36"/>
                      <a:pt x="47" y="38"/>
                    </a:cubicBezTo>
                    <a:cubicBezTo>
                      <a:pt x="55" y="41"/>
                      <a:pt x="58" y="45"/>
                      <a:pt x="58" y="51"/>
                    </a:cubicBezTo>
                    <a:cubicBezTo>
                      <a:pt x="58" y="57"/>
                      <a:pt x="54" y="62"/>
                      <a:pt x="4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6154" name="组合 25"/>
            <p:cNvGrpSpPr/>
            <p:nvPr/>
          </p:nvGrpSpPr>
          <p:grpSpPr bwMode="auto">
            <a:xfrm>
              <a:off x="6553200" y="4222750"/>
              <a:ext cx="444500" cy="568325"/>
              <a:chOff x="0" y="0"/>
              <a:chExt cx="563562" cy="720725"/>
            </a:xfrm>
            <a:grpFill/>
          </p:grpSpPr>
          <p:sp>
            <p:nvSpPr>
              <p:cNvPr id="6172" name="Freeform 32"/>
              <p:cNvSpPr>
                <a:spLocks noChangeArrowheads="1"/>
              </p:cNvSpPr>
              <p:nvPr/>
            </p:nvSpPr>
            <p:spPr bwMode="auto">
              <a:xfrm>
                <a:off x="209550" y="0"/>
                <a:ext cx="142875" cy="720725"/>
              </a:xfrm>
              <a:custGeom>
                <a:avLst/>
                <a:gdLst>
                  <a:gd name="T0" fmla="*/ 142875 w 64"/>
                  <a:gd name="T1" fmla="*/ 648877 h 321"/>
                  <a:gd name="T2" fmla="*/ 71438 w 64"/>
                  <a:gd name="T3" fmla="*/ 720725 h 321"/>
                  <a:gd name="T4" fmla="*/ 0 w 64"/>
                  <a:gd name="T5" fmla="*/ 648877 h 321"/>
                  <a:gd name="T6" fmla="*/ 0 w 64"/>
                  <a:gd name="T7" fmla="*/ 71848 h 321"/>
                  <a:gd name="T8" fmla="*/ 71438 w 64"/>
                  <a:gd name="T9" fmla="*/ 0 h 321"/>
                  <a:gd name="T10" fmla="*/ 142875 w 64"/>
                  <a:gd name="T11" fmla="*/ 71848 h 321"/>
                  <a:gd name="T12" fmla="*/ 142875 w 64"/>
                  <a:gd name="T13" fmla="*/ 648877 h 3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321"/>
                  <a:gd name="T23" fmla="*/ 64 w 64"/>
                  <a:gd name="T24" fmla="*/ 321 h 3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321">
                    <a:moveTo>
                      <a:pt x="64" y="289"/>
                    </a:moveTo>
                    <a:cubicBezTo>
                      <a:pt x="64" y="307"/>
                      <a:pt x="49" y="321"/>
                      <a:pt x="32" y="321"/>
                    </a:cubicBezTo>
                    <a:cubicBezTo>
                      <a:pt x="14" y="321"/>
                      <a:pt x="0" y="307"/>
                      <a:pt x="0" y="289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73" name="Freeform 33"/>
              <p:cNvSpPr>
                <a:spLocks noChangeArrowheads="1"/>
              </p:cNvSpPr>
              <p:nvPr/>
            </p:nvSpPr>
            <p:spPr bwMode="auto">
              <a:xfrm>
                <a:off x="0" y="439737"/>
                <a:ext cx="141288" cy="280988"/>
              </a:xfrm>
              <a:custGeom>
                <a:avLst/>
                <a:gdLst>
                  <a:gd name="T0" fmla="*/ 141288 w 63"/>
                  <a:gd name="T1" fmla="*/ 209055 h 125"/>
                  <a:gd name="T2" fmla="*/ 71765 w 63"/>
                  <a:gd name="T3" fmla="*/ 280988 h 125"/>
                  <a:gd name="T4" fmla="*/ 0 w 63"/>
                  <a:gd name="T5" fmla="*/ 209055 h 125"/>
                  <a:gd name="T6" fmla="*/ 0 w 63"/>
                  <a:gd name="T7" fmla="*/ 71933 h 125"/>
                  <a:gd name="T8" fmla="*/ 71765 w 63"/>
                  <a:gd name="T9" fmla="*/ 0 h 125"/>
                  <a:gd name="T10" fmla="*/ 141288 w 63"/>
                  <a:gd name="T11" fmla="*/ 71933 h 125"/>
                  <a:gd name="T12" fmla="*/ 141288 w 63"/>
                  <a:gd name="T13" fmla="*/ 209055 h 1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3"/>
                  <a:gd name="T22" fmla="*/ 0 h 125"/>
                  <a:gd name="T23" fmla="*/ 63 w 63"/>
                  <a:gd name="T24" fmla="*/ 125 h 12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3" h="125">
                    <a:moveTo>
                      <a:pt x="63" y="93"/>
                    </a:moveTo>
                    <a:cubicBezTo>
                      <a:pt x="63" y="111"/>
                      <a:pt x="49" y="125"/>
                      <a:pt x="32" y="125"/>
                    </a:cubicBezTo>
                    <a:cubicBezTo>
                      <a:pt x="14" y="125"/>
                      <a:pt x="0" y="111"/>
                      <a:pt x="0" y="9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3" y="14"/>
                      <a:pt x="63" y="32"/>
                    </a:cubicBezTo>
                    <a:lnTo>
                      <a:pt x="63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74" name="Freeform 34"/>
              <p:cNvSpPr>
                <a:spLocks noChangeArrowheads="1"/>
              </p:cNvSpPr>
              <p:nvPr/>
            </p:nvSpPr>
            <p:spPr bwMode="auto">
              <a:xfrm>
                <a:off x="420687" y="231775"/>
                <a:ext cx="142875" cy="488950"/>
              </a:xfrm>
              <a:custGeom>
                <a:avLst/>
                <a:gdLst>
                  <a:gd name="T0" fmla="*/ 142875 w 64"/>
                  <a:gd name="T1" fmla="*/ 417178 h 218"/>
                  <a:gd name="T2" fmla="*/ 71438 w 64"/>
                  <a:gd name="T3" fmla="*/ 488950 h 218"/>
                  <a:gd name="T4" fmla="*/ 0 w 64"/>
                  <a:gd name="T5" fmla="*/ 417178 h 218"/>
                  <a:gd name="T6" fmla="*/ 0 w 64"/>
                  <a:gd name="T7" fmla="*/ 71772 h 218"/>
                  <a:gd name="T8" fmla="*/ 71438 w 64"/>
                  <a:gd name="T9" fmla="*/ 0 h 218"/>
                  <a:gd name="T10" fmla="*/ 142875 w 64"/>
                  <a:gd name="T11" fmla="*/ 71772 h 218"/>
                  <a:gd name="T12" fmla="*/ 142875 w 64"/>
                  <a:gd name="T13" fmla="*/ 417178 h 21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218"/>
                  <a:gd name="T23" fmla="*/ 64 w 64"/>
                  <a:gd name="T24" fmla="*/ 218 h 21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218">
                    <a:moveTo>
                      <a:pt x="64" y="186"/>
                    </a:moveTo>
                    <a:cubicBezTo>
                      <a:pt x="64" y="204"/>
                      <a:pt x="49" y="218"/>
                      <a:pt x="32" y="218"/>
                    </a:cubicBezTo>
                    <a:cubicBezTo>
                      <a:pt x="14" y="218"/>
                      <a:pt x="0" y="204"/>
                      <a:pt x="0" y="18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1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6155" name="任意多边形 29"/>
            <p:cNvSpPr>
              <a:spLocks noChangeArrowheads="1"/>
            </p:cNvSpPr>
            <p:nvPr/>
          </p:nvSpPr>
          <p:spPr bwMode="auto">
            <a:xfrm rot="16193188" flipH="1">
              <a:off x="5022850" y="1617663"/>
              <a:ext cx="388937" cy="1627188"/>
            </a:xfrm>
            <a:custGeom>
              <a:avLst/>
              <a:gdLst>
                <a:gd name="T0" fmla="*/ 0 w 389043"/>
                <a:gd name="T1" fmla="*/ 1241250 h 1627020"/>
                <a:gd name="T2" fmla="*/ 385793 w 389043"/>
                <a:gd name="T3" fmla="*/ 1627188 h 1627020"/>
                <a:gd name="T4" fmla="*/ 387803 w 389043"/>
                <a:gd name="T5" fmla="*/ 1627188 h 1627020"/>
                <a:gd name="T6" fmla="*/ 387803 w 389043"/>
                <a:gd name="T7" fmla="*/ 387950 h 1627020"/>
                <a:gd name="T8" fmla="*/ 388937 w 389043"/>
                <a:gd name="T9" fmla="*/ 387950 h 1627020"/>
                <a:gd name="T10" fmla="*/ 9682 w 389043"/>
                <a:gd name="T11" fmla="*/ 0 h 1627020"/>
                <a:gd name="T12" fmla="*/ 0 w 389043"/>
                <a:gd name="T13" fmla="*/ 0 h 162702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89043"/>
                <a:gd name="T22" fmla="*/ 0 h 1627020"/>
                <a:gd name="T23" fmla="*/ 389043 w 389043"/>
                <a:gd name="T24" fmla="*/ 1627020 h 162702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89043" h="1627020">
                  <a:moveTo>
                    <a:pt x="0" y="1241122"/>
                  </a:moveTo>
                  <a:lnTo>
                    <a:pt x="385898" y="1627020"/>
                  </a:lnTo>
                  <a:lnTo>
                    <a:pt x="387909" y="1627020"/>
                  </a:lnTo>
                  <a:lnTo>
                    <a:pt x="387909" y="387910"/>
                  </a:lnTo>
                  <a:lnTo>
                    <a:pt x="389043" y="387910"/>
                  </a:lnTo>
                  <a:lnTo>
                    <a:pt x="9685" y="0"/>
                  </a:lnTo>
                  <a:lnTo>
                    <a:pt x="0" y="0"/>
                  </a:lnTo>
                  <a:lnTo>
                    <a:pt x="0" y="1241122"/>
                  </a:ln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grpSp>
          <p:nvGrpSpPr>
            <p:cNvPr id="6156" name="组合 30"/>
            <p:cNvGrpSpPr/>
            <p:nvPr/>
          </p:nvGrpSpPr>
          <p:grpSpPr bwMode="auto">
            <a:xfrm flipH="1">
              <a:off x="6127750" y="2232025"/>
              <a:ext cx="1627188" cy="1617663"/>
              <a:chOff x="0" y="0"/>
              <a:chExt cx="1627020" cy="1617746"/>
            </a:xfrm>
            <a:grpFill/>
          </p:grpSpPr>
          <p:sp>
            <p:nvSpPr>
              <p:cNvPr id="6169" name="任意多边形 31"/>
              <p:cNvSpPr>
                <a:spLocks noChangeArrowheads="1"/>
              </p:cNvSpPr>
              <p:nvPr/>
            </p:nvSpPr>
            <p:spPr bwMode="auto">
              <a:xfrm rot="16193188" flipH="1">
                <a:off x="-613477" y="614713"/>
                <a:ext cx="1617335" cy="387910"/>
              </a:xfrm>
              <a:custGeom>
                <a:avLst/>
                <a:gdLst>
                  <a:gd name="T0" fmla="*/ 0 w 1617335"/>
                  <a:gd name="T1" fmla="*/ 0 h 387910"/>
                  <a:gd name="T2" fmla="*/ 379358 w 1617335"/>
                  <a:gd name="T3" fmla="*/ 387910 h 387910"/>
                  <a:gd name="T4" fmla="*/ 1617335 w 1617335"/>
                  <a:gd name="T5" fmla="*/ 387910 h 387910"/>
                  <a:gd name="T6" fmla="*/ 1617335 w 1617335"/>
                  <a:gd name="T7" fmla="*/ 385898 h 387910"/>
                  <a:gd name="T8" fmla="*/ 1231437 w 1617335"/>
                  <a:gd name="T9" fmla="*/ 0 h 3879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617335"/>
                  <a:gd name="T16" fmla="*/ 0 h 387910"/>
                  <a:gd name="T17" fmla="*/ 1617335 w 1617335"/>
                  <a:gd name="T18" fmla="*/ 387910 h 3879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617335" h="387910">
                    <a:moveTo>
                      <a:pt x="0" y="0"/>
                    </a:moveTo>
                    <a:lnTo>
                      <a:pt x="379358" y="387910"/>
                    </a:lnTo>
                    <a:lnTo>
                      <a:pt x="1617335" y="387910"/>
                    </a:lnTo>
                    <a:lnTo>
                      <a:pt x="1617335" y="385898"/>
                    </a:lnTo>
                    <a:lnTo>
                      <a:pt x="123143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FBFE">
                  <a:alpha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6170" name="矩形 32"/>
              <p:cNvSpPr>
                <a:spLocks noChangeAspect="1" noChangeArrowheads="1"/>
              </p:cNvSpPr>
              <p:nvPr/>
            </p:nvSpPr>
            <p:spPr bwMode="auto">
              <a:xfrm rot="16193188" flipH="1">
                <a:off x="389537" y="393746"/>
                <a:ext cx="1224000" cy="1224000"/>
              </a:xfrm>
              <a:prstGeom prst="rect">
                <a:avLst/>
              </a:prstGeom>
              <a:noFill/>
              <a:ln w="12700">
                <a:solidFill>
                  <a:srgbClr val="10FBFE">
                    <a:alpha val="70000"/>
                  </a:srgbClr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171" name="任意多边形 33"/>
              <p:cNvSpPr>
                <a:spLocks noChangeArrowheads="1"/>
              </p:cNvSpPr>
              <p:nvPr/>
            </p:nvSpPr>
            <p:spPr bwMode="auto">
              <a:xfrm rot="16193188" flipH="1">
                <a:off x="618987" y="-613571"/>
                <a:ext cx="389043" cy="1627020"/>
              </a:xfrm>
              <a:custGeom>
                <a:avLst/>
                <a:gdLst>
                  <a:gd name="T0" fmla="*/ 0 w 389043"/>
                  <a:gd name="T1" fmla="*/ 1241122 h 1627020"/>
                  <a:gd name="T2" fmla="*/ 385898 w 389043"/>
                  <a:gd name="T3" fmla="*/ 1627020 h 1627020"/>
                  <a:gd name="T4" fmla="*/ 387909 w 389043"/>
                  <a:gd name="T5" fmla="*/ 1627020 h 1627020"/>
                  <a:gd name="T6" fmla="*/ 387909 w 389043"/>
                  <a:gd name="T7" fmla="*/ 387910 h 1627020"/>
                  <a:gd name="T8" fmla="*/ 389043 w 389043"/>
                  <a:gd name="T9" fmla="*/ 387910 h 1627020"/>
                  <a:gd name="T10" fmla="*/ 9685 w 389043"/>
                  <a:gd name="T11" fmla="*/ 0 h 1627020"/>
                  <a:gd name="T12" fmla="*/ 0 w 389043"/>
                  <a:gd name="T13" fmla="*/ 0 h 16270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89043"/>
                  <a:gd name="T22" fmla="*/ 0 h 1627020"/>
                  <a:gd name="T23" fmla="*/ 389043 w 389043"/>
                  <a:gd name="T24" fmla="*/ 1627020 h 162702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89043" h="1627020">
                    <a:moveTo>
                      <a:pt x="0" y="1241122"/>
                    </a:moveTo>
                    <a:lnTo>
                      <a:pt x="385898" y="1627020"/>
                    </a:lnTo>
                    <a:lnTo>
                      <a:pt x="387909" y="1627020"/>
                    </a:lnTo>
                    <a:lnTo>
                      <a:pt x="387909" y="387910"/>
                    </a:lnTo>
                    <a:lnTo>
                      <a:pt x="389043" y="387910"/>
                    </a:lnTo>
                    <a:lnTo>
                      <a:pt x="9685" y="0"/>
                    </a:lnTo>
                    <a:lnTo>
                      <a:pt x="0" y="0"/>
                    </a:lnTo>
                    <a:lnTo>
                      <a:pt x="0" y="1241122"/>
                    </a:lnTo>
                    <a:close/>
                  </a:path>
                </a:pathLst>
              </a:custGeom>
              <a:solidFill>
                <a:srgbClr val="10FBFE">
                  <a:alpha val="3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6157" name="组合 34"/>
            <p:cNvGrpSpPr/>
            <p:nvPr/>
          </p:nvGrpSpPr>
          <p:grpSpPr bwMode="auto">
            <a:xfrm flipH="1" flipV="1">
              <a:off x="6127750" y="3967163"/>
              <a:ext cx="1627188" cy="1617662"/>
              <a:chOff x="0" y="0"/>
              <a:chExt cx="1627020" cy="1617746"/>
            </a:xfrm>
            <a:grpFill/>
          </p:grpSpPr>
          <p:sp>
            <p:nvSpPr>
              <p:cNvPr id="6166" name="任意多边形 35"/>
              <p:cNvSpPr>
                <a:spLocks noChangeArrowheads="1"/>
              </p:cNvSpPr>
              <p:nvPr/>
            </p:nvSpPr>
            <p:spPr bwMode="auto">
              <a:xfrm rot="16193188" flipH="1">
                <a:off x="-613477" y="614713"/>
                <a:ext cx="1617335" cy="387910"/>
              </a:xfrm>
              <a:custGeom>
                <a:avLst/>
                <a:gdLst>
                  <a:gd name="T0" fmla="*/ 0 w 1617335"/>
                  <a:gd name="T1" fmla="*/ 0 h 387910"/>
                  <a:gd name="T2" fmla="*/ 379358 w 1617335"/>
                  <a:gd name="T3" fmla="*/ 387910 h 387910"/>
                  <a:gd name="T4" fmla="*/ 1617335 w 1617335"/>
                  <a:gd name="T5" fmla="*/ 387910 h 387910"/>
                  <a:gd name="T6" fmla="*/ 1617335 w 1617335"/>
                  <a:gd name="T7" fmla="*/ 385898 h 387910"/>
                  <a:gd name="T8" fmla="*/ 1231437 w 1617335"/>
                  <a:gd name="T9" fmla="*/ 0 h 3879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617335"/>
                  <a:gd name="T16" fmla="*/ 0 h 387910"/>
                  <a:gd name="T17" fmla="*/ 1617335 w 1617335"/>
                  <a:gd name="T18" fmla="*/ 387910 h 3879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617335" h="387910">
                    <a:moveTo>
                      <a:pt x="0" y="0"/>
                    </a:moveTo>
                    <a:lnTo>
                      <a:pt x="379358" y="387910"/>
                    </a:lnTo>
                    <a:lnTo>
                      <a:pt x="1617335" y="387910"/>
                    </a:lnTo>
                    <a:lnTo>
                      <a:pt x="1617335" y="385898"/>
                    </a:lnTo>
                    <a:lnTo>
                      <a:pt x="123143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FBFE">
                  <a:alpha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6167" name="矩形 36"/>
              <p:cNvSpPr>
                <a:spLocks noChangeAspect="1" noChangeArrowheads="1"/>
              </p:cNvSpPr>
              <p:nvPr/>
            </p:nvSpPr>
            <p:spPr bwMode="auto">
              <a:xfrm rot="16193188" flipH="1">
                <a:off x="389537" y="393746"/>
                <a:ext cx="1224000" cy="1224000"/>
              </a:xfrm>
              <a:prstGeom prst="rect">
                <a:avLst/>
              </a:prstGeom>
              <a:noFill/>
              <a:ln w="12700">
                <a:solidFill>
                  <a:srgbClr val="10FBFE">
                    <a:alpha val="70000"/>
                  </a:srgbClr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168" name="任意多边形 37"/>
              <p:cNvSpPr>
                <a:spLocks noChangeArrowheads="1"/>
              </p:cNvSpPr>
              <p:nvPr/>
            </p:nvSpPr>
            <p:spPr bwMode="auto">
              <a:xfrm rot="16193188" flipH="1">
                <a:off x="618987" y="-613571"/>
                <a:ext cx="389043" cy="1627020"/>
              </a:xfrm>
              <a:custGeom>
                <a:avLst/>
                <a:gdLst>
                  <a:gd name="T0" fmla="*/ 0 w 389043"/>
                  <a:gd name="T1" fmla="*/ 1241122 h 1627020"/>
                  <a:gd name="T2" fmla="*/ 385898 w 389043"/>
                  <a:gd name="T3" fmla="*/ 1627020 h 1627020"/>
                  <a:gd name="T4" fmla="*/ 387909 w 389043"/>
                  <a:gd name="T5" fmla="*/ 1627020 h 1627020"/>
                  <a:gd name="T6" fmla="*/ 387909 w 389043"/>
                  <a:gd name="T7" fmla="*/ 387910 h 1627020"/>
                  <a:gd name="T8" fmla="*/ 389043 w 389043"/>
                  <a:gd name="T9" fmla="*/ 387910 h 1627020"/>
                  <a:gd name="T10" fmla="*/ 9685 w 389043"/>
                  <a:gd name="T11" fmla="*/ 0 h 1627020"/>
                  <a:gd name="T12" fmla="*/ 0 w 389043"/>
                  <a:gd name="T13" fmla="*/ 0 h 16270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89043"/>
                  <a:gd name="T22" fmla="*/ 0 h 1627020"/>
                  <a:gd name="T23" fmla="*/ 389043 w 389043"/>
                  <a:gd name="T24" fmla="*/ 1627020 h 162702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89043" h="1627020">
                    <a:moveTo>
                      <a:pt x="0" y="1241122"/>
                    </a:moveTo>
                    <a:lnTo>
                      <a:pt x="385898" y="1627020"/>
                    </a:lnTo>
                    <a:lnTo>
                      <a:pt x="387909" y="1627020"/>
                    </a:lnTo>
                    <a:lnTo>
                      <a:pt x="387909" y="387910"/>
                    </a:lnTo>
                    <a:lnTo>
                      <a:pt x="389043" y="387910"/>
                    </a:lnTo>
                    <a:lnTo>
                      <a:pt x="9685" y="0"/>
                    </a:lnTo>
                    <a:lnTo>
                      <a:pt x="0" y="0"/>
                    </a:lnTo>
                    <a:lnTo>
                      <a:pt x="0" y="1241122"/>
                    </a:lnTo>
                    <a:close/>
                  </a:path>
                </a:pathLst>
              </a:custGeom>
              <a:solidFill>
                <a:srgbClr val="10FBFE">
                  <a:alpha val="3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6158" name="组合 38"/>
            <p:cNvGrpSpPr/>
            <p:nvPr/>
          </p:nvGrpSpPr>
          <p:grpSpPr bwMode="auto">
            <a:xfrm flipV="1">
              <a:off x="4403725" y="3962400"/>
              <a:ext cx="1627188" cy="1619250"/>
              <a:chOff x="0" y="0"/>
              <a:chExt cx="1627020" cy="1617746"/>
            </a:xfrm>
            <a:grpFill/>
          </p:grpSpPr>
          <p:sp>
            <p:nvSpPr>
              <p:cNvPr id="6163" name="任意多边形 39"/>
              <p:cNvSpPr>
                <a:spLocks noChangeArrowheads="1"/>
              </p:cNvSpPr>
              <p:nvPr/>
            </p:nvSpPr>
            <p:spPr bwMode="auto">
              <a:xfrm rot="16193188" flipH="1">
                <a:off x="-613477" y="614713"/>
                <a:ext cx="1617335" cy="387910"/>
              </a:xfrm>
              <a:custGeom>
                <a:avLst/>
                <a:gdLst>
                  <a:gd name="T0" fmla="*/ 0 w 1617335"/>
                  <a:gd name="T1" fmla="*/ 0 h 387910"/>
                  <a:gd name="T2" fmla="*/ 379358 w 1617335"/>
                  <a:gd name="T3" fmla="*/ 387910 h 387910"/>
                  <a:gd name="T4" fmla="*/ 1617335 w 1617335"/>
                  <a:gd name="T5" fmla="*/ 387910 h 387910"/>
                  <a:gd name="T6" fmla="*/ 1617335 w 1617335"/>
                  <a:gd name="T7" fmla="*/ 385898 h 387910"/>
                  <a:gd name="T8" fmla="*/ 1231437 w 1617335"/>
                  <a:gd name="T9" fmla="*/ 0 h 3879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617335"/>
                  <a:gd name="T16" fmla="*/ 0 h 387910"/>
                  <a:gd name="T17" fmla="*/ 1617335 w 1617335"/>
                  <a:gd name="T18" fmla="*/ 387910 h 3879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617335" h="387910">
                    <a:moveTo>
                      <a:pt x="0" y="0"/>
                    </a:moveTo>
                    <a:lnTo>
                      <a:pt x="379358" y="387910"/>
                    </a:lnTo>
                    <a:lnTo>
                      <a:pt x="1617335" y="387910"/>
                    </a:lnTo>
                    <a:lnTo>
                      <a:pt x="1617335" y="385898"/>
                    </a:lnTo>
                    <a:lnTo>
                      <a:pt x="123143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FBFE">
                  <a:alpha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6164" name="矩形 40"/>
              <p:cNvSpPr>
                <a:spLocks noChangeAspect="1" noChangeArrowheads="1"/>
              </p:cNvSpPr>
              <p:nvPr/>
            </p:nvSpPr>
            <p:spPr bwMode="auto">
              <a:xfrm rot="16193188" flipH="1">
                <a:off x="389537" y="393746"/>
                <a:ext cx="1224000" cy="1224000"/>
              </a:xfrm>
              <a:prstGeom prst="rect">
                <a:avLst/>
              </a:prstGeom>
              <a:noFill/>
              <a:ln w="12700">
                <a:solidFill>
                  <a:srgbClr val="10FBFE">
                    <a:alpha val="70000"/>
                  </a:srgbClr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165" name="任意多边形 41"/>
              <p:cNvSpPr>
                <a:spLocks noChangeArrowheads="1"/>
              </p:cNvSpPr>
              <p:nvPr/>
            </p:nvSpPr>
            <p:spPr bwMode="auto">
              <a:xfrm rot="16193188" flipH="1">
                <a:off x="618987" y="-613571"/>
                <a:ext cx="389043" cy="1627020"/>
              </a:xfrm>
              <a:custGeom>
                <a:avLst/>
                <a:gdLst>
                  <a:gd name="T0" fmla="*/ 0 w 389043"/>
                  <a:gd name="T1" fmla="*/ 1241122 h 1627020"/>
                  <a:gd name="T2" fmla="*/ 385898 w 389043"/>
                  <a:gd name="T3" fmla="*/ 1627020 h 1627020"/>
                  <a:gd name="T4" fmla="*/ 387909 w 389043"/>
                  <a:gd name="T5" fmla="*/ 1627020 h 1627020"/>
                  <a:gd name="T6" fmla="*/ 387909 w 389043"/>
                  <a:gd name="T7" fmla="*/ 387910 h 1627020"/>
                  <a:gd name="T8" fmla="*/ 389043 w 389043"/>
                  <a:gd name="T9" fmla="*/ 387910 h 1627020"/>
                  <a:gd name="T10" fmla="*/ 9685 w 389043"/>
                  <a:gd name="T11" fmla="*/ 0 h 1627020"/>
                  <a:gd name="T12" fmla="*/ 0 w 389043"/>
                  <a:gd name="T13" fmla="*/ 0 h 16270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89043"/>
                  <a:gd name="T22" fmla="*/ 0 h 1627020"/>
                  <a:gd name="T23" fmla="*/ 389043 w 389043"/>
                  <a:gd name="T24" fmla="*/ 1627020 h 162702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89043" h="1627020">
                    <a:moveTo>
                      <a:pt x="0" y="1241122"/>
                    </a:moveTo>
                    <a:lnTo>
                      <a:pt x="385898" y="1627020"/>
                    </a:lnTo>
                    <a:lnTo>
                      <a:pt x="387909" y="1627020"/>
                    </a:lnTo>
                    <a:lnTo>
                      <a:pt x="387909" y="387910"/>
                    </a:lnTo>
                    <a:lnTo>
                      <a:pt x="389043" y="387910"/>
                    </a:lnTo>
                    <a:lnTo>
                      <a:pt x="9685" y="0"/>
                    </a:lnTo>
                    <a:lnTo>
                      <a:pt x="0" y="0"/>
                    </a:lnTo>
                    <a:lnTo>
                      <a:pt x="0" y="1241122"/>
                    </a:lnTo>
                    <a:close/>
                  </a:path>
                </a:pathLst>
              </a:custGeom>
              <a:solidFill>
                <a:srgbClr val="10FBFE">
                  <a:alpha val="3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</p:grpSp>
      <p:sp>
        <p:nvSpPr>
          <p:cNvPr id="33" name="文本框 32"/>
          <p:cNvSpPr txBox="1"/>
          <p:nvPr/>
        </p:nvSpPr>
        <p:spPr>
          <a:xfrm>
            <a:off x="7960995" y="2231390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屏蔽输入法</a:t>
            </a:r>
          </a:p>
        </p:txBody>
      </p:sp>
      <p:sp>
        <p:nvSpPr>
          <p:cNvPr id="34" name="矩形 33"/>
          <p:cNvSpPr/>
          <p:nvPr/>
        </p:nvSpPr>
        <p:spPr>
          <a:xfrm>
            <a:off x="7960995" y="2597150"/>
            <a:ext cx="3426460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防止输入法对键盘操作可以产生的干扰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960995" y="432244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全屏显示</a:t>
            </a:r>
          </a:p>
        </p:txBody>
      </p:sp>
      <p:sp>
        <p:nvSpPr>
          <p:cNvPr id="4" name="矩形 3"/>
          <p:cNvSpPr/>
          <p:nvPr/>
        </p:nvSpPr>
        <p:spPr>
          <a:xfrm>
            <a:off x="7960995" y="4688205"/>
            <a:ext cx="3426460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更大的交互界面，更佳的游戏体验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86280" y="2228850"/>
            <a:ext cx="223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鼠标与键盘共用</a:t>
            </a:r>
          </a:p>
        </p:txBody>
      </p:sp>
      <p:sp>
        <p:nvSpPr>
          <p:cNvPr id="6" name="矩形 5"/>
          <p:cNvSpPr/>
          <p:nvPr/>
        </p:nvSpPr>
        <p:spPr>
          <a:xfrm>
            <a:off x="799465" y="2594610"/>
            <a:ext cx="3426460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坐标左右键，键盘相近键充分利用，操作更易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86280" y="431736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综合绘图</a:t>
            </a:r>
          </a:p>
        </p:txBody>
      </p:sp>
      <p:sp>
        <p:nvSpPr>
          <p:cNvPr id="8" name="矩形 7"/>
          <p:cNvSpPr/>
          <p:nvPr/>
        </p:nvSpPr>
        <p:spPr>
          <a:xfrm>
            <a:off x="799465" y="4685665"/>
            <a:ext cx="3426460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GDI</a:t>
            </a: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与</a:t>
            </a:r>
            <a:r>
              <a:rPr lang="en-US" altLang="zh-CN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GDI+</a:t>
            </a:r>
            <a:r>
              <a:rPr lang="zh-CN" altLang="en-US"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绘图综合使用，兼顾效果与效率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E8FFF977-858C-4365-9303-C382903F36DA}"/>
              </a:ext>
            </a:extLst>
          </p:cNvPr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游戏设计</a:t>
            </a:r>
            <a:r>
              <a:rPr lang="en-US" alt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细节设计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" grpId="0"/>
      <p:bldP spid="4" grpId="0"/>
      <p:bldP spid="5" grpId="0"/>
      <p:bldP spid="6" grpId="0"/>
      <p:bldP spid="7" grpId="0"/>
      <p:bldP spid="8" grpId="0"/>
      <p:bldP spid="5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477</Words>
  <Application>Microsoft Office PowerPoint</Application>
  <PresentationFormat>宽屏</PresentationFormat>
  <Paragraphs>122</Paragraphs>
  <Slides>16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等线</vt:lpstr>
      <vt:lpstr>华文细黑</vt:lpstr>
      <vt:lpstr>宋体</vt:lpstr>
      <vt:lpstr>微软雅黑</vt:lpstr>
      <vt:lpstr>Arial</vt:lpstr>
      <vt:lpstr>Calibri</vt:lpstr>
      <vt:lpstr>Times New Roman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Wish Huang</cp:lastModifiedBy>
  <cp:revision>42</cp:revision>
  <dcterms:created xsi:type="dcterms:W3CDTF">2017-07-15T09:44:42Z</dcterms:created>
  <dcterms:modified xsi:type="dcterms:W3CDTF">2017-12-13T09:48:55Z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2052-10.1.0.6489</vt:lpwstr>
  </property>
</Properties>
</file>

<file path=docProps/thumbnail.jpeg>
</file>